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51"/>
    <p:restoredTop sz="94631"/>
  </p:normalViewPr>
  <p:slideViewPr>
    <p:cSldViewPr snapToGrid="0" snapToObjects="1">
      <p:cViewPr>
        <p:scale>
          <a:sx n="62" d="100"/>
          <a:sy n="62" d="100"/>
        </p:scale>
        <p:origin x="1504" y="32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1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0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3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4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3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7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2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DA11F-585F-CB44-85D4-23986F7048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Ten </a:t>
            </a:r>
            <a:r>
              <a:rPr lang="en-US" dirty="0" err="1"/>
              <a:t>Cuidado</a:t>
            </a:r>
            <a:r>
              <a:rPr lang="en-US" dirty="0"/>
              <a:t> de </a:t>
            </a:r>
            <a:r>
              <a:rPr lang="en-US" dirty="0" err="1"/>
              <a:t>Chispas</a:t>
            </a:r>
            <a:endParaRPr lang="en-US" dirty="0"/>
          </a:p>
        </p:txBody>
      </p:sp>
      <p:pic>
        <p:nvPicPr>
          <p:cNvPr id="17" name="background" descr="background image of rustic wood with aged parchment overlay" title="Decorative Background image">
            <a:extLst>
              <a:ext uri="{FF2B5EF4-FFF2-40B4-BE49-F238E27FC236}">
                <a16:creationId xmlns:a16="http://schemas.microsoft.com/office/drawing/2014/main" id="{4A502E9E-E0D0-5443-B8CD-06A2D731299D}"/>
              </a:ext>
            </a:extLst>
          </p:cNvPr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14" name="ten text" descr="Ten Cuidado de Chispasa in red bold slab serif font" title="Ten Cuidado de Chispas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49" y="1124014"/>
            <a:ext cx="5834290" cy="704088"/>
          </a:xfrm>
          <a:prstGeom prst="rect">
            <a:avLst/>
          </a:prstGeom>
        </p:spPr>
      </p:pic>
      <p:sp>
        <p:nvSpPr>
          <p:cNvPr id="20" name="Rectangle 19" descr="Decorative rectangle in deep red" title="Decorative rectangle in deep red"/>
          <p:cNvSpPr/>
          <p:nvPr/>
        </p:nvSpPr>
        <p:spPr>
          <a:xfrm>
            <a:off x="1105483" y="2112063"/>
            <a:ext cx="201597" cy="20159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23" name="Rectangle 22" descr="Decorative rectangle in deep red" title="Decorative rectangle in deep red"/>
          <p:cNvSpPr/>
          <p:nvPr/>
        </p:nvSpPr>
        <p:spPr>
          <a:xfrm>
            <a:off x="1105483" y="2738873"/>
            <a:ext cx="201597" cy="20159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24" name="Rectangle 23" descr="Decorative rectangle in deep red" title="Decorative rectangle in deep red"/>
          <p:cNvSpPr/>
          <p:nvPr/>
        </p:nvSpPr>
        <p:spPr>
          <a:xfrm>
            <a:off x="1105483" y="3344018"/>
            <a:ext cx="201597" cy="20159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8800" y="2089885"/>
            <a:ext cx="5228725" cy="1506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2000" dirty="0" err="1">
                <a:cs typeface="Calibri"/>
              </a:rPr>
              <a:t>Asegurese</a:t>
            </a:r>
            <a:r>
              <a:rPr lang="en-US" sz="2000" dirty="0">
                <a:cs typeface="Calibri"/>
              </a:rPr>
              <a:t> que </a:t>
            </a:r>
            <a:r>
              <a:rPr lang="en-US" sz="2000" dirty="0" err="1">
                <a:cs typeface="Calibri"/>
              </a:rPr>
              <a:t>su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equipo</a:t>
            </a:r>
            <a:r>
              <a:rPr lang="en-US" sz="2000" dirty="0">
                <a:cs typeface="Calibri"/>
              </a:rPr>
              <a:t> y </a:t>
            </a:r>
            <a:r>
              <a:rPr lang="en-US" sz="2000" dirty="0" err="1">
                <a:cs typeface="Calibri"/>
              </a:rPr>
              <a:t>machinaria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reciban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mantenimiento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adecuado</a:t>
            </a:r>
            <a:r>
              <a:rPr lang="en-US" sz="2000" dirty="0">
                <a:cs typeface="Calibri"/>
              </a:rPr>
              <a:t>.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2000" dirty="0" err="1">
                <a:cs typeface="Calibri"/>
              </a:rPr>
              <a:t>Mueva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los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escombros</a:t>
            </a:r>
            <a:r>
              <a:rPr lang="en-US" sz="2000" dirty="0">
                <a:cs typeface="Calibri"/>
              </a:rPr>
              <a:t> y </a:t>
            </a:r>
            <a:r>
              <a:rPr lang="en-US" sz="2000" dirty="0" err="1">
                <a:cs typeface="Calibri"/>
              </a:rPr>
              <a:t>rocas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fuera</a:t>
            </a:r>
            <a:r>
              <a:rPr lang="en-US" sz="2000" dirty="0">
                <a:cs typeface="Calibri"/>
              </a:rPr>
              <a:t> del  area, o </a:t>
            </a:r>
            <a:r>
              <a:rPr lang="en-US" sz="2000" dirty="0" err="1">
                <a:cs typeface="Calibri"/>
              </a:rPr>
              <a:t>este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conciente</a:t>
            </a:r>
            <a:r>
              <a:rPr lang="en-US" sz="2000" dirty="0">
                <a:cs typeface="Calibri"/>
              </a:rPr>
              <a:t> de </a:t>
            </a:r>
            <a:r>
              <a:rPr lang="en-US" sz="2000" dirty="0" err="1">
                <a:cs typeface="Calibri"/>
              </a:rPr>
              <a:t>donde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estan</a:t>
            </a:r>
            <a:r>
              <a:rPr lang="en-US" sz="2000" dirty="0">
                <a:cs typeface="Calibri"/>
              </a:rPr>
              <a:t>.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2000" dirty="0" err="1">
                <a:cs typeface="Calibri"/>
              </a:rPr>
              <a:t>Tenga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agua</a:t>
            </a:r>
            <a:r>
              <a:rPr lang="en-US" sz="2000" dirty="0">
                <a:cs typeface="Calibri"/>
              </a:rPr>
              <a:t> y un </a:t>
            </a:r>
            <a:r>
              <a:rPr lang="en-US" sz="2000" dirty="0" err="1">
                <a:cs typeface="Calibri"/>
              </a:rPr>
              <a:t>extinguidor</a:t>
            </a:r>
            <a:r>
              <a:rPr lang="en-US" sz="2000" dirty="0">
                <a:cs typeface="Calibri"/>
              </a:rPr>
              <a:t> a la </a:t>
            </a:r>
            <a:r>
              <a:rPr lang="en-US" sz="2000" dirty="0" err="1">
                <a:cs typeface="Calibri"/>
              </a:rPr>
              <a:t>mano</a:t>
            </a:r>
            <a:r>
              <a:rPr lang="en-US" sz="2000" dirty="0">
                <a:cs typeface="Calibri"/>
              </a:rPr>
              <a:t>.</a:t>
            </a:r>
          </a:p>
        </p:txBody>
      </p:sp>
      <p:pic>
        <p:nvPicPr>
          <p:cNvPr id="28" name="hay" descr="Sepia toned photo of cutting hay in foreground, mountains and sky in background. The background frame image has a wooden barnwood rustic frame with aged parchment paper. Overset image of Smokey Bear holding a shovel." title="Cutting hay">
            <a:extLst>
              <a:ext uri="{FF2B5EF4-FFF2-40B4-BE49-F238E27FC236}">
                <a16:creationId xmlns:a16="http://schemas.microsoft.com/office/drawing/2014/main" id="{FF8153D6-31B8-F64F-A1FB-6FC7992104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4589" y="3909596"/>
            <a:ext cx="5618125" cy="35539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smokey" descr="Smokey Bear holding shovel" title="Smokey bear">
            <a:extLst>
              <a:ext uri="{FF2B5EF4-FFF2-40B4-BE49-F238E27FC236}">
                <a16:creationId xmlns:a16="http://schemas.microsoft.com/office/drawing/2014/main" id="{0E38DE54-4F0C-EF4B-AB7B-6DE7F1D7D6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27050"/>
            <a:ext cx="2340052" cy="2385219"/>
          </a:xfrm>
          <a:prstGeom prst="rect">
            <a:avLst/>
          </a:prstGeom>
        </p:spPr>
      </p:pic>
      <p:sp>
        <p:nvSpPr>
          <p:cNvPr id="19" name="only"/>
          <p:cNvSpPr txBox="1"/>
          <p:nvPr/>
        </p:nvSpPr>
        <p:spPr>
          <a:xfrm>
            <a:off x="2573647" y="8746701"/>
            <a:ext cx="4422444" cy="27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600" b="1" i="1" dirty="0">
                <a:cs typeface="Calibri"/>
              </a:rPr>
              <a:t>¡Solo </a:t>
            </a:r>
            <a:r>
              <a:rPr lang="en-US" sz="1600" b="1" i="1" dirty="0" err="1">
                <a:cs typeface="Calibri"/>
              </a:rPr>
              <a:t>tu</a:t>
            </a:r>
            <a:r>
              <a:rPr lang="en-US" sz="1600" b="1" i="1" dirty="0">
                <a:cs typeface="Calibri"/>
              </a:rPr>
              <a:t> </a:t>
            </a:r>
            <a:r>
              <a:rPr lang="en-US" sz="1600" b="1" i="1" dirty="0" err="1">
                <a:cs typeface="Calibri"/>
              </a:rPr>
              <a:t>puedes</a:t>
            </a:r>
            <a:r>
              <a:rPr lang="en-US" sz="1600" b="1" i="1" dirty="0">
                <a:cs typeface="Calibri"/>
              </a:rPr>
              <a:t> </a:t>
            </a:r>
            <a:r>
              <a:rPr lang="en-US" sz="1600" b="1" i="1" dirty="0" err="1">
                <a:cs typeface="Calibri"/>
              </a:rPr>
              <a:t>prevenir</a:t>
            </a:r>
            <a:r>
              <a:rPr lang="en-US" sz="1600" b="1" i="1" dirty="0">
                <a:cs typeface="Calibri"/>
              </a:rPr>
              <a:t> los </a:t>
            </a:r>
            <a:r>
              <a:rPr lang="en-US" sz="1600" b="1" i="1" dirty="0" err="1">
                <a:cs typeface="Calibri"/>
              </a:rPr>
              <a:t>incendios</a:t>
            </a:r>
            <a:r>
              <a:rPr lang="en-US" sz="1600" b="1" i="1" dirty="0">
                <a:cs typeface="Calibri"/>
              </a:rPr>
              <a:t> </a:t>
            </a:r>
            <a:r>
              <a:rPr lang="en-US" sz="1600" b="1" i="1" dirty="0" err="1">
                <a:cs typeface="Calibri"/>
              </a:rPr>
              <a:t>forestales</a:t>
            </a:r>
            <a:r>
              <a:rPr lang="en-US" sz="1600" b="1" i="1" dirty="0">
                <a:cs typeface="Calibri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8108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79EAA003-05F1-5744-AED0-D1B65EDF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" y="1192511"/>
            <a:ext cx="6995160" cy="1676400"/>
          </a:xfrm>
        </p:spPr>
        <p:txBody>
          <a:bodyPr/>
          <a:lstStyle/>
          <a:p>
            <a:r>
              <a:rPr lang="en-US" dirty="0"/>
              <a:t>Ten </a:t>
            </a:r>
            <a:r>
              <a:rPr lang="en-US" dirty="0" err="1"/>
              <a:t>Cuidado</a:t>
            </a:r>
            <a:r>
              <a:rPr lang="en-US" dirty="0"/>
              <a:t> de </a:t>
            </a:r>
            <a:r>
              <a:rPr lang="en-US" dirty="0" err="1"/>
              <a:t>Chispas</a:t>
            </a:r>
            <a:br>
              <a:rPr lang="en-US" dirty="0"/>
            </a:br>
            <a:r>
              <a:rPr lang="en-US" dirty="0" err="1"/>
              <a:t>accesible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1CE99-9AE5-CD41-A856-2A6EF0F9A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836" y="3386053"/>
            <a:ext cx="6510944" cy="53630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(Image: decorative frame composed of rustic </a:t>
            </a:r>
            <a:r>
              <a:rPr lang="en-US" sz="2400" dirty="0" err="1"/>
              <a:t>barnwood</a:t>
            </a:r>
            <a:r>
              <a:rPr lang="en-US" sz="2400" dirty="0"/>
              <a:t> background, overlaid with parchment)</a:t>
            </a:r>
            <a:br>
              <a:rPr lang="en-US" sz="2400" dirty="0"/>
            </a:br>
            <a:r>
              <a:rPr lang="en-US" sz="2400" dirty="0"/>
              <a:t>(Image: Ten </a:t>
            </a:r>
            <a:r>
              <a:rPr lang="en-US" sz="2400" dirty="0" err="1"/>
              <a:t>Cuidado</a:t>
            </a:r>
            <a:r>
              <a:rPr lang="en-US" sz="2400" dirty="0"/>
              <a:t> de </a:t>
            </a:r>
            <a:r>
              <a:rPr lang="en-US" sz="2400" dirty="0" err="1"/>
              <a:t>Chispasa</a:t>
            </a:r>
            <a:r>
              <a:rPr lang="en-US" sz="2400" dirty="0"/>
              <a:t> in red bold slab serif font)</a:t>
            </a:r>
          </a:p>
          <a:p>
            <a:r>
              <a:rPr lang="en-US" sz="2400" dirty="0" err="1"/>
              <a:t>Asegurese</a:t>
            </a:r>
            <a:r>
              <a:rPr lang="en-US" sz="2400" dirty="0"/>
              <a:t> que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equipo</a:t>
            </a:r>
            <a:r>
              <a:rPr lang="en-US" sz="2400" dirty="0"/>
              <a:t> y </a:t>
            </a:r>
            <a:r>
              <a:rPr lang="en-US" sz="2400" dirty="0" err="1"/>
              <a:t>machinaria</a:t>
            </a:r>
            <a:r>
              <a:rPr lang="en-US" sz="2400" dirty="0"/>
              <a:t> </a:t>
            </a:r>
            <a:r>
              <a:rPr lang="en-US" sz="2400" dirty="0" err="1"/>
              <a:t>reciban</a:t>
            </a:r>
            <a:r>
              <a:rPr lang="en-US" sz="2400" dirty="0"/>
              <a:t> </a:t>
            </a:r>
            <a:r>
              <a:rPr lang="en-US" sz="2400" dirty="0" err="1"/>
              <a:t>mantenimiento</a:t>
            </a:r>
            <a:r>
              <a:rPr lang="en-US" sz="2400" dirty="0"/>
              <a:t> </a:t>
            </a:r>
            <a:r>
              <a:rPr lang="en-US" sz="2400" dirty="0" err="1"/>
              <a:t>adecuado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Mueva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escombros</a:t>
            </a:r>
            <a:r>
              <a:rPr lang="en-US" sz="2400" dirty="0"/>
              <a:t> y </a:t>
            </a:r>
            <a:r>
              <a:rPr lang="en-US" sz="2400" dirty="0" err="1"/>
              <a:t>rocas</a:t>
            </a:r>
            <a:r>
              <a:rPr lang="en-US" sz="2400" dirty="0"/>
              <a:t> </a:t>
            </a:r>
            <a:r>
              <a:rPr lang="en-US" sz="2400" dirty="0" err="1"/>
              <a:t>fuera</a:t>
            </a:r>
            <a:r>
              <a:rPr lang="en-US" sz="2400" dirty="0"/>
              <a:t> del  area, o </a:t>
            </a:r>
            <a:r>
              <a:rPr lang="en-US" sz="2400" dirty="0" err="1"/>
              <a:t>este</a:t>
            </a:r>
            <a:r>
              <a:rPr lang="en-US" sz="2400" dirty="0"/>
              <a:t> </a:t>
            </a:r>
            <a:r>
              <a:rPr lang="en-US" sz="2400" dirty="0" err="1"/>
              <a:t>conciente</a:t>
            </a:r>
            <a:r>
              <a:rPr lang="en-US" sz="2400" dirty="0"/>
              <a:t> de </a:t>
            </a:r>
            <a:r>
              <a:rPr lang="en-US" sz="2400" dirty="0" err="1"/>
              <a:t>donde</a:t>
            </a:r>
            <a:r>
              <a:rPr lang="en-US" sz="2400" dirty="0"/>
              <a:t> </a:t>
            </a:r>
            <a:r>
              <a:rPr lang="en-US" sz="2400" dirty="0" err="1"/>
              <a:t>estan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Tenga</a:t>
            </a:r>
            <a:r>
              <a:rPr lang="en-US" sz="2400" dirty="0"/>
              <a:t> </a:t>
            </a:r>
            <a:r>
              <a:rPr lang="en-US" sz="2400" dirty="0" err="1"/>
              <a:t>agua</a:t>
            </a:r>
            <a:r>
              <a:rPr lang="en-US" sz="2400" dirty="0"/>
              <a:t> y un </a:t>
            </a:r>
            <a:r>
              <a:rPr lang="en-US" sz="2400" dirty="0" err="1"/>
              <a:t>extinguidor</a:t>
            </a:r>
            <a:r>
              <a:rPr lang="en-US" sz="2400" dirty="0"/>
              <a:t> a la </a:t>
            </a:r>
            <a:r>
              <a:rPr lang="en-US" sz="2400" dirty="0" err="1"/>
              <a:t>mano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(Image: tractor in field, baling hay)</a:t>
            </a:r>
          </a:p>
          <a:p>
            <a:pPr marL="0" indent="0">
              <a:buNone/>
            </a:pPr>
            <a:r>
              <a:rPr lang="en-US" sz="2400" dirty="0"/>
              <a:t>(Image: Smokey Bear holding a shovel)</a:t>
            </a:r>
          </a:p>
          <a:p>
            <a:r>
              <a:rPr lang="en-US" sz="2400" dirty="0"/>
              <a:t>¡Solo </a:t>
            </a:r>
            <a:r>
              <a:rPr lang="en-US" sz="2400" dirty="0" err="1"/>
              <a:t>tu</a:t>
            </a:r>
            <a:r>
              <a:rPr lang="en-US" sz="2400" dirty="0"/>
              <a:t> </a:t>
            </a:r>
            <a:r>
              <a:rPr lang="en-US" sz="2400" dirty="0" err="1"/>
              <a:t>puedes</a:t>
            </a:r>
            <a:r>
              <a:rPr lang="en-US" sz="2400" dirty="0"/>
              <a:t> </a:t>
            </a:r>
            <a:r>
              <a:rPr lang="en-US" sz="2400" dirty="0" err="1"/>
              <a:t>prevenir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incendios</a:t>
            </a:r>
            <a:r>
              <a:rPr lang="en-US" sz="2400" dirty="0"/>
              <a:t> </a:t>
            </a:r>
            <a:r>
              <a:rPr lang="en-US" sz="2400" dirty="0" err="1"/>
              <a:t>forestales</a:t>
            </a:r>
            <a:r>
              <a:rPr lang="en-US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44099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67</Words>
  <Application>Microsoft Macintosh PowerPoint</Application>
  <PresentationFormat>Custom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Ten Cuidado de Chispas</vt:lpstr>
      <vt:lpstr>Ten Cuidado de Chispas accesible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Cuidado de Chispas</dc:title>
  <dc:subject>Equipment</dc:subject>
  <dc:creator>Gwen Hensley</dc:creator>
  <cp:keywords>Equipment, farming</cp:keywords>
  <dc:description/>
  <cp:lastModifiedBy>Gwen Hensley</cp:lastModifiedBy>
  <cp:revision>20</cp:revision>
  <dcterms:created xsi:type="dcterms:W3CDTF">2016-09-01T03:37:33Z</dcterms:created>
  <dcterms:modified xsi:type="dcterms:W3CDTF">2020-05-05T00:05:54Z</dcterms:modified>
  <cp:category>Equipment</cp:category>
</cp:coreProperties>
</file>