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/>
    <p:restoredTop sz="94631"/>
  </p:normalViewPr>
  <p:slideViewPr>
    <p:cSldViewPr snapToGrid="0" snapToObjects="1">
      <p:cViewPr varScale="1">
        <p:scale>
          <a:sx n="66" d="100"/>
          <a:sy n="66" d="100"/>
        </p:scale>
        <p:origin x="1416" y="20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0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4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3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56A8-DE2A-B649-8C0F-93301696A420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2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3042490-9CED-324C-AE07-923D433898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3" name="frame" descr="Dark green border, with one less spark, one less wildfire at bottom, with orange flame" title="Decorative element">
            <a:extLst>
              <a:ext uri="{FF2B5EF4-FFF2-40B4-BE49-F238E27FC236}">
                <a16:creationId xmlns:a16="http://schemas.microsoft.com/office/drawing/2014/main" id="{CE2B9884-D368-4E47-80BF-C865A9085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298450"/>
            <a:ext cx="7175500" cy="9461500"/>
          </a:xfrm>
          <a:prstGeom prst="rect">
            <a:avLst/>
          </a:prstGeom>
        </p:spPr>
      </p:pic>
      <p:pic>
        <p:nvPicPr>
          <p:cNvPr id="15" name="watch" descr="Watch for Sparks text in black, sans serif bold font, black" title="Watch For Sparks">
            <a:extLst>
              <a:ext uri="{FF2B5EF4-FFF2-40B4-BE49-F238E27FC236}">
                <a16:creationId xmlns:a16="http://schemas.microsoft.com/office/drawing/2014/main" id="{73D3BB0D-09E1-D445-A044-548EC6C16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823199"/>
            <a:ext cx="5295900" cy="2070100"/>
          </a:xfrm>
          <a:prstGeom prst="rect">
            <a:avLst/>
          </a:prstGeom>
        </p:spPr>
      </p:pic>
      <p:sp>
        <p:nvSpPr>
          <p:cNvPr id="8" name="bullets">
            <a:extLst>
              <a:ext uri="{FF2B5EF4-FFF2-40B4-BE49-F238E27FC236}">
                <a16:creationId xmlns:a16="http://schemas.microsoft.com/office/drawing/2014/main" id="{F83B0688-50C4-E845-A60B-E1861CDBF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486" y="3082003"/>
            <a:ext cx="6247428" cy="1771083"/>
          </a:xfrm>
        </p:spPr>
        <p:txBody>
          <a:bodyPr>
            <a:noAutofit/>
          </a:bodyPr>
          <a:lstStyle/>
          <a:p>
            <a:pPr marL="230188" indent="-230188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Make sure equipment is properly maintained.</a:t>
            </a:r>
          </a:p>
          <a:p>
            <a:pPr marL="230188" indent="-230188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Clear away or be aware of debris and rocks in area.</a:t>
            </a:r>
          </a:p>
          <a:p>
            <a:pPr marL="230188" indent="-230188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Have water and a fire extinguisher on hand.</a:t>
            </a:r>
          </a:p>
        </p:txBody>
      </p:sp>
      <p:pic>
        <p:nvPicPr>
          <p:cNvPr id="22" name="Picture 21" descr="Icon of feller buncher with spark" title="Feller buncher">
            <a:extLst>
              <a:ext uri="{FF2B5EF4-FFF2-40B4-BE49-F238E27FC236}">
                <a16:creationId xmlns:a16="http://schemas.microsoft.com/office/drawing/2014/main" id="{F958CB91-4688-5440-AC9F-ACE23AF35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29" y="4860768"/>
            <a:ext cx="68326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8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5C38C0-2B39-6B47-A466-C4B73814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715955"/>
            <a:ext cx="6995160" cy="1676400"/>
          </a:xfrm>
        </p:spPr>
        <p:txBody>
          <a:bodyPr/>
          <a:lstStyle/>
          <a:p>
            <a:r>
              <a:rPr lang="en-US" dirty="0"/>
              <a:t>Watch for sparks accessible</a:t>
            </a:r>
          </a:p>
        </p:txBody>
      </p:sp>
      <p:sp>
        <p:nvSpPr>
          <p:cNvPr id="4" name="bullets">
            <a:extLst>
              <a:ext uri="{FF2B5EF4-FFF2-40B4-BE49-F238E27FC236}">
                <a16:creationId xmlns:a16="http://schemas.microsoft.com/office/drawing/2014/main" id="{8472BB9F-8F2A-474A-A103-AF613E3224E0}"/>
              </a:ext>
            </a:extLst>
          </p:cNvPr>
          <p:cNvSpPr txBox="1">
            <a:spLocks/>
          </p:cNvSpPr>
          <p:nvPr/>
        </p:nvSpPr>
        <p:spPr>
          <a:xfrm>
            <a:off x="1136352" y="2723420"/>
            <a:ext cx="6247428" cy="5720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(Image: Dark green border, with one less spark, one less wildfire at bottom, with orange flame)</a:t>
            </a:r>
          </a:p>
          <a:p>
            <a:pPr marL="0" indent="0">
              <a:buNone/>
            </a:pPr>
            <a:r>
              <a:rPr lang="en-US" sz="2400" dirty="0"/>
              <a:t>(Image: Watch for Sparks text in black, sans serif bold font, black)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400" dirty="0"/>
              <a:t>Make sure equipment is properly maintained.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400" dirty="0"/>
              <a:t>Clear away or be aware of debris and rocks in area.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400" dirty="0"/>
              <a:t>Have water and a fire extinguisher on hand.</a:t>
            </a:r>
          </a:p>
          <a:p>
            <a:pPr marL="0" indent="0">
              <a:buNone/>
            </a:pPr>
            <a:r>
              <a:rPr lang="en-US" sz="2400" dirty="0"/>
              <a:t>(image of feller </a:t>
            </a:r>
            <a:r>
              <a:rPr lang="en-US" sz="2400" dirty="0" err="1"/>
              <a:t>buncher</a:t>
            </a:r>
            <a:r>
              <a:rPr lang="en-US" sz="2400" dirty="0"/>
              <a:t> with spark)</a:t>
            </a:r>
          </a:p>
          <a:p>
            <a:pPr marL="0" indent="0">
              <a:buNone/>
            </a:pPr>
            <a:r>
              <a:rPr lang="en-US" sz="2400" dirty="0"/>
              <a:t>(Image: One Less Spark in yellow all caps bold font, One Less is stacked on top of Spark. A yellow flame in the center separates One Less Wildfire, in yellow all caps bold text, one less stacked on top of wildfire)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2697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158</Words>
  <Application>Microsoft Macintosh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accessible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feller buncher</cp:keywords>
  <dc:description/>
  <cp:lastModifiedBy>Gwen Hensley</cp:lastModifiedBy>
  <cp:revision>19</cp:revision>
  <dcterms:created xsi:type="dcterms:W3CDTF">2016-09-01T03:37:33Z</dcterms:created>
  <dcterms:modified xsi:type="dcterms:W3CDTF">2020-05-04T23:49:05Z</dcterms:modified>
  <cp:category>Equipment</cp:category>
</cp:coreProperties>
</file>