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662"/>
  </p:normalViewPr>
  <p:slideViewPr>
    <p:cSldViewPr snapToGrid="0" snapToObjects="1">
      <p:cViewPr varScale="1">
        <p:scale>
          <a:sx n="61" d="100"/>
          <a:sy n="61" d="100"/>
        </p:scale>
        <p:origin x="116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70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10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028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18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9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5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26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43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76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4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998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EF518-137C-0444-A0FE-06CD43834B1E}" type="datetimeFigureOut"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CCF4A-6C0A-FB46-B529-2B5417BC713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98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0072A9C-878A-2244-9470-4276AEC5D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407845"/>
            <a:ext cx="7772400" cy="1470025"/>
          </a:xfrm>
        </p:spPr>
        <p:txBody>
          <a:bodyPr/>
          <a:lstStyle/>
          <a:p>
            <a:r>
              <a:rPr lang="en-US" dirty="0"/>
              <a:t>Report suspicious fires</a:t>
            </a:r>
          </a:p>
        </p:txBody>
      </p:sp>
      <p:pic>
        <p:nvPicPr>
          <p:cNvPr id="4" name="man with phone" descr="Person in front of fire calling on cell phone" title="Person in front of fire calling on cell phon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4"/>
          <a:stretch/>
        </p:blipFill>
        <p:spPr>
          <a:xfrm>
            <a:off x="0" y="0"/>
            <a:ext cx="4222288" cy="6858000"/>
          </a:xfrm>
          <a:prstGeom prst="rect">
            <a:avLst/>
          </a:prstGeom>
        </p:spPr>
      </p:pic>
      <p:sp>
        <p:nvSpPr>
          <p:cNvPr id="5" name="report"/>
          <p:cNvSpPr txBox="1"/>
          <p:nvPr/>
        </p:nvSpPr>
        <p:spPr>
          <a:xfrm>
            <a:off x="4737201" y="154450"/>
            <a:ext cx="394766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 dirty="0"/>
              <a:t>Report Suspicious</a:t>
            </a:r>
          </a:p>
        </p:txBody>
      </p:sp>
      <p:pic>
        <p:nvPicPr>
          <p:cNvPr id="6" name="Picture 5" descr="Firees" title="Fire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416" y="843474"/>
            <a:ext cx="6114288" cy="1600200"/>
          </a:xfrm>
          <a:prstGeom prst="rect">
            <a:avLst/>
          </a:prstGeom>
        </p:spPr>
      </p:pic>
      <p:sp>
        <p:nvSpPr>
          <p:cNvPr id="7" name="if you see"/>
          <p:cNvSpPr txBox="1"/>
          <p:nvPr/>
        </p:nvSpPr>
        <p:spPr>
          <a:xfrm>
            <a:off x="4532748" y="2690165"/>
            <a:ext cx="4389632" cy="26468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/>
              <a:t>If you see or learn of someone deliberately setting a fire, </a:t>
            </a:r>
            <a:r>
              <a:rPr lang="en-US" b="1" dirty="0">
                <a:solidFill>
                  <a:srgbClr val="FF0000"/>
                </a:solidFill>
              </a:rPr>
              <a:t>call 911 </a:t>
            </a:r>
            <a:r>
              <a:rPr lang="en-US" b="1" dirty="0"/>
              <a:t>and note the following:</a:t>
            </a:r>
          </a:p>
          <a:p>
            <a:pPr marL="171450" indent="-171450">
              <a:spcBef>
                <a:spcPts val="600"/>
              </a:spcBef>
              <a:buFont typeface="Arial"/>
              <a:buChar char="•"/>
            </a:pPr>
            <a:r>
              <a:rPr lang="en-US" b="1" dirty="0"/>
              <a:t>Vehicle description and license</a:t>
            </a:r>
          </a:p>
          <a:p>
            <a:pPr marL="171450"/>
            <a:r>
              <a:rPr lang="en-US" b="1" dirty="0"/>
              <a:t>number.</a:t>
            </a:r>
          </a:p>
          <a:p>
            <a:pPr marL="171450" indent="-171450">
              <a:buFont typeface="Arial"/>
              <a:buChar char="•"/>
            </a:pPr>
            <a:r>
              <a:rPr lang="en-US" b="1" dirty="0"/>
              <a:t>Location or GPS coordinates</a:t>
            </a:r>
          </a:p>
          <a:p>
            <a:pPr marL="171450" indent="-171450">
              <a:buFont typeface="Arial"/>
              <a:buChar char="•"/>
            </a:pPr>
            <a:r>
              <a:rPr lang="en-US" b="1" dirty="0"/>
              <a:t>Description of suspect</a:t>
            </a:r>
          </a:p>
          <a:p>
            <a:pPr>
              <a:spcBef>
                <a:spcPts val="600"/>
              </a:spcBef>
            </a:pPr>
            <a:r>
              <a:rPr lang="en-US" b="1" dirty="0"/>
              <a:t>Investigations will be completed under the same guidelines as any law enforcement investigation.</a:t>
            </a:r>
          </a:p>
        </p:txBody>
      </p:sp>
      <p:pic>
        <p:nvPicPr>
          <p:cNvPr id="8" name="cell" descr="Hand holding cell phone" title="Hand holding cell phon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734" y="3250129"/>
            <a:ext cx="948302" cy="1203591"/>
          </a:xfrm>
          <a:prstGeom prst="rect">
            <a:avLst/>
          </a:prstGeom>
        </p:spPr>
      </p:pic>
      <p:pic>
        <p:nvPicPr>
          <p:cNvPr id="9" name="forest sign" descr="Forest portal sign" title="Forest portal sig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957" y="5333683"/>
            <a:ext cx="1800826" cy="1245015"/>
          </a:xfrm>
          <a:prstGeom prst="rect">
            <a:avLst/>
          </a:prstGeom>
        </p:spPr>
      </p:pic>
      <p:sp>
        <p:nvSpPr>
          <p:cNvPr id="10" name="address"/>
          <p:cNvSpPr txBox="1"/>
          <p:nvPr/>
        </p:nvSpPr>
        <p:spPr>
          <a:xfrm>
            <a:off x="4821952" y="5655368"/>
            <a:ext cx="1843624" cy="92333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/>
            <a:r>
              <a:rPr lang="en-US" sz="1200" dirty="0"/>
              <a:t>Rogue River-Siskiyou National Forest</a:t>
            </a:r>
          </a:p>
          <a:p>
            <a:pPr algn="r"/>
            <a:r>
              <a:rPr lang="en-US" sz="1200" dirty="0"/>
              <a:t>3040 Biddle Road</a:t>
            </a:r>
          </a:p>
          <a:p>
            <a:pPr algn="r"/>
            <a:r>
              <a:rPr lang="en-US" sz="1200" dirty="0"/>
              <a:t>Medford, OR 97504</a:t>
            </a:r>
          </a:p>
          <a:p>
            <a:pPr algn="r"/>
            <a:r>
              <a:rPr lang="en-US" sz="1200" dirty="0"/>
              <a:t>(541) 618-2200</a:t>
            </a:r>
          </a:p>
        </p:txBody>
      </p:sp>
    </p:spTree>
    <p:extLst>
      <p:ext uri="{BB962C8B-B14F-4D97-AF65-F5344CB8AC3E}">
        <p14:creationId xmlns:p14="http://schemas.microsoft.com/office/powerpoint/2010/main" val="4228039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66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Report suspicious fires</vt:lpstr>
    </vt:vector>
  </TitlesOfParts>
  <Manager/>
  <Company>US Forest Service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Suspicious Fires</dc:title>
  <dc:subject/>
  <dc:creator>Gwen Hensley</dc:creator>
  <cp:keywords>Arson</cp:keywords>
  <dc:description/>
  <cp:lastModifiedBy>Hensley, Gwen -FS</cp:lastModifiedBy>
  <cp:revision>9</cp:revision>
  <dcterms:created xsi:type="dcterms:W3CDTF">2015-08-21T17:57:15Z</dcterms:created>
  <dcterms:modified xsi:type="dcterms:W3CDTF">2018-10-15T13:28:49Z</dcterms:modified>
  <cp:category/>
</cp:coreProperties>
</file>