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 varScale="1">
        <p:scale>
          <a:sx n="54" d="100"/>
          <a:sy n="54" d="100"/>
        </p:scale>
        <p:origin x="464" y="20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2E43B-E6E4-4D4F-BA53-1D0231EA36BA}" type="datetimeFigureOut">
              <a:rPr lang="en-US" smtClean="0"/>
              <a:t>10/13/18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2F4F6-7942-4449-840E-60D69D3A86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45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Remember to change the </a:t>
            </a:r>
            <a:r>
              <a:rPr lang="en-US"/>
              <a:t>phone number.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92F4F6-7942-4449-840E-60D69D3A86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68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5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8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2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7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00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5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64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14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5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2AA00-C753-994A-93C4-393E975DD7DA}" type="datetimeFigureOut">
              <a:t>10/13/18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0169F-66B0-BB49-9958-C7E226D3B03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7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descr="Rectangle, decorative" title="Rectangle, decorative"/>
          <p:cNvSpPr/>
          <p:nvPr/>
        </p:nvSpPr>
        <p:spPr>
          <a:xfrm>
            <a:off x="453280" y="6190648"/>
            <a:ext cx="9144000" cy="1097280"/>
          </a:xfrm>
          <a:prstGeom prst="rect">
            <a:avLst/>
          </a:prstGeom>
          <a:solidFill>
            <a:srgbClr val="800000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D011E"/>
              </a:solidFill>
            </a:endParaRPr>
          </a:p>
        </p:txBody>
      </p:sp>
      <p:sp>
        <p:nvSpPr>
          <p:cNvPr id="15" name="Rectangle 14" descr="Rectangle, decorative" title="Rectangle, decorative"/>
          <p:cNvSpPr/>
          <p:nvPr/>
        </p:nvSpPr>
        <p:spPr>
          <a:xfrm>
            <a:off x="453280" y="457200"/>
            <a:ext cx="9144000" cy="1097280"/>
          </a:xfrm>
          <a:prstGeom prst="rect">
            <a:avLst/>
          </a:prstGeom>
          <a:solidFill>
            <a:srgbClr val="800000"/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D011E"/>
              </a:solidFill>
            </a:endParaRPr>
          </a:p>
        </p:txBody>
      </p:sp>
      <p:sp>
        <p:nvSpPr>
          <p:cNvPr id="4" name="border" descr="Rectangle, decorative" title="Rectangle, decorative"/>
          <p:cNvSpPr/>
          <p:nvPr/>
        </p:nvSpPr>
        <p:spPr>
          <a:xfrm>
            <a:off x="457200" y="457200"/>
            <a:ext cx="9144000" cy="685800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3182F7-365E-C648-BD30-7930672230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85750"/>
            <a:ext cx="9144000" cy="1034174"/>
          </a:xfrm>
        </p:spPr>
        <p:txBody>
          <a:bodyPr>
            <a:noAutofit/>
          </a:bodyPr>
          <a:lstStyle/>
          <a:p>
            <a:r>
              <a:rPr lang="en-US" sz="56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Report Wildfire Arson</a:t>
            </a:r>
          </a:p>
        </p:txBody>
      </p:sp>
      <p:pic>
        <p:nvPicPr>
          <p:cNvPr id="3" name="hand" descr="Cell phone with screen showing an arsonist carrying a gas can and lighter" title="Cell phone with screen showing an arsonist carrying a gas can and light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68" y="1686617"/>
            <a:ext cx="3595693" cy="44710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37167" y="2099833"/>
            <a:ext cx="5043925" cy="21082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200" b="1" dirty="0"/>
              <a:t>If you see or learn of someone deliberately setting a wildfire, </a:t>
            </a:r>
            <a:r>
              <a:rPr lang="en-US" sz="2200" b="1" dirty="0">
                <a:solidFill>
                  <a:srgbClr val="FF0000"/>
                </a:solidFill>
              </a:rPr>
              <a:t>call 1-800-555-5555 </a:t>
            </a:r>
            <a:r>
              <a:rPr lang="en-US" sz="2200" b="1" dirty="0"/>
              <a:t>and note the following:</a:t>
            </a:r>
          </a:p>
          <a:p>
            <a:pPr marL="171450" indent="-171450">
              <a:spcBef>
                <a:spcPts val="600"/>
              </a:spcBef>
              <a:buFont typeface="Arial"/>
              <a:buChar char="•"/>
            </a:pPr>
            <a:r>
              <a:rPr lang="en-US" sz="2200" b="1" dirty="0"/>
              <a:t>Vehicle description and license number.</a:t>
            </a:r>
          </a:p>
          <a:p>
            <a:pPr marL="171450" indent="-171450">
              <a:buFont typeface="Arial"/>
              <a:buChar char="•"/>
            </a:pPr>
            <a:r>
              <a:rPr lang="en-US" sz="2200" b="1" dirty="0"/>
              <a:t>Location or GPS coordinates.</a:t>
            </a:r>
          </a:p>
          <a:p>
            <a:pPr marL="171450" indent="-171450">
              <a:buFont typeface="Arial"/>
              <a:buChar char="•"/>
            </a:pPr>
            <a:r>
              <a:rPr lang="en-US" sz="2200" b="1" dirty="0"/>
              <a:t>Description of suspect.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37167" y="4645377"/>
            <a:ext cx="504392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>
                <a:latin typeface="Arial Black"/>
                <a:cs typeface="Arial Black"/>
              </a:rPr>
              <a:t>Help protect your public lands!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26317" y="6316293"/>
            <a:ext cx="686968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1-800-555-5555</a:t>
            </a:r>
          </a:p>
        </p:txBody>
      </p:sp>
    </p:spTree>
    <p:extLst>
      <p:ext uri="{BB962C8B-B14F-4D97-AF65-F5344CB8AC3E}">
        <p14:creationId xmlns:p14="http://schemas.microsoft.com/office/powerpoint/2010/main" val="1204550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ctr">
          <a:defRPr sz="4400">
            <a:latin typeface="Arial Black"/>
            <a:cs typeface="Arial Black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52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Report Wildfire Arson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Wildfire Arson</dc:title>
  <dc:subject/>
  <dc:creator>Gwen Hensley</dc:creator>
  <cp:keywords>Arson</cp:keywords>
  <dc:description/>
  <cp:lastModifiedBy>Microsoft Office User</cp:lastModifiedBy>
  <cp:revision>15</cp:revision>
  <cp:lastPrinted>2018-06-17T15:45:13Z</cp:lastPrinted>
  <dcterms:created xsi:type="dcterms:W3CDTF">2016-12-04T01:40:17Z</dcterms:created>
  <dcterms:modified xsi:type="dcterms:W3CDTF">2018-10-13T17:40:47Z</dcterms:modified>
  <cp:category/>
</cp:coreProperties>
</file>