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78"/>
    <p:restoredTop sz="93662"/>
  </p:normalViewPr>
  <p:slideViewPr>
    <p:cSldViewPr snapToGrid="0" snapToObjects="1" showGuides="1">
      <p:cViewPr>
        <p:scale>
          <a:sx n="38" d="100"/>
          <a:sy n="38" d="100"/>
        </p:scale>
        <p:origin x="688" y="57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E3E82-5F14-274F-A503-6C332C01C760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8F02B-A6A7-AB4C-87E1-2ADB6FA66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449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Switch out pictures for your local area. Thin grey lines are for folds.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8F02B-A6A7-AB4C-87E1-2ADB6FA669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224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Switch out pictures for your local area. Thin grey lines are </a:t>
            </a:r>
            <a:r>
              <a:rPr lang="en-US"/>
              <a:t>for folds.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8F02B-A6A7-AB4C-87E1-2ADB6FA6695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84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0DD1-1281-1A4F-9DE3-D2FB1D3AAE88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6C5C-D5D0-314C-91BD-831CA395A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0DD1-1281-1A4F-9DE3-D2FB1D3AAE88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6C5C-D5D0-314C-91BD-831CA395A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0DD1-1281-1A4F-9DE3-D2FB1D3AAE88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6C5C-D5D0-314C-91BD-831CA395A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0DD1-1281-1A4F-9DE3-D2FB1D3AAE88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6C5C-D5D0-314C-91BD-831CA395A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0DD1-1281-1A4F-9DE3-D2FB1D3AAE88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6C5C-D5D0-314C-91BD-831CA395A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0DD1-1281-1A4F-9DE3-D2FB1D3AAE88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6C5C-D5D0-314C-91BD-831CA395A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0DD1-1281-1A4F-9DE3-D2FB1D3AAE88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6C5C-D5D0-314C-91BD-831CA395A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0DD1-1281-1A4F-9DE3-D2FB1D3AAE88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6C5C-D5D0-314C-91BD-831CA395A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0DD1-1281-1A4F-9DE3-D2FB1D3AAE88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6C5C-D5D0-314C-91BD-831CA395A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0DD1-1281-1A4F-9DE3-D2FB1D3AAE88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6C5C-D5D0-314C-91BD-831CA395A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0DD1-1281-1A4F-9DE3-D2FB1D3AAE88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6C5C-D5D0-314C-91BD-831CA395A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D0DD1-1281-1A4F-9DE3-D2FB1D3AAE88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06C5C-D5D0-314C-91BD-831CA395A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6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C8A17C4A-102E-FE49-9E12-A72F435F9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380" y="3011942"/>
            <a:ext cx="8549640" cy="966016"/>
          </a:xfrm>
        </p:spPr>
        <p:txBody>
          <a:bodyPr>
            <a:normAutofit fontScale="90000"/>
          </a:bodyPr>
          <a:lstStyle/>
          <a:p>
            <a:r>
              <a:rPr lang="en-US" dirty="0"/>
              <a:t>Brochure, outside</a:t>
            </a:r>
          </a:p>
        </p:txBody>
      </p:sp>
      <p:cxnSp>
        <p:nvCxnSpPr>
          <p:cNvPr id="8" name="Straight Connector 7" descr="fold line 1" title="fold line 1"/>
          <p:cNvCxnSpPr/>
          <p:nvPr/>
        </p:nvCxnSpPr>
        <p:spPr>
          <a:xfrm>
            <a:off x="3346704" y="228600"/>
            <a:ext cx="0" cy="73152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 descr="fold line 2" title="fold line 2"/>
          <p:cNvCxnSpPr/>
          <p:nvPr/>
        </p:nvCxnSpPr>
        <p:spPr>
          <a:xfrm>
            <a:off x="6699802" y="228600"/>
            <a:ext cx="0" cy="73152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cover pict" descr="Grass fire with firefighter" title="Grass fire with firefighter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5436" y="228600"/>
            <a:ext cx="2855627" cy="73152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3" name="would"/>
          <p:cNvSpPr txBox="1"/>
          <p:nvPr/>
        </p:nvSpPr>
        <p:spPr>
          <a:xfrm>
            <a:off x="6955434" y="434715"/>
            <a:ext cx="2855627" cy="1477328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Would you want to be here?</a:t>
            </a:r>
          </a:p>
        </p:txBody>
      </p:sp>
      <p:sp>
        <p:nvSpPr>
          <p:cNvPr id="14" name="firefighter"/>
          <p:cNvSpPr txBox="1"/>
          <p:nvPr/>
        </p:nvSpPr>
        <p:spPr>
          <a:xfrm>
            <a:off x="6955435" y="6133475"/>
            <a:ext cx="2855627" cy="9079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 firefighter was.</a:t>
            </a:r>
          </a:p>
          <a:p>
            <a:pPr algn="ctr">
              <a:spcBef>
                <a:spcPts val="600"/>
              </a:spcBef>
            </a:pPr>
            <a:r>
              <a:rPr lang="en-US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Let’s take arson seriously.</a:t>
            </a:r>
          </a:p>
        </p:txBody>
      </p:sp>
      <p:sp>
        <p:nvSpPr>
          <p:cNvPr id="22" name="rect1" descr="Black rectangle" title="Black rectangle"/>
          <p:cNvSpPr/>
          <p:nvPr/>
        </p:nvSpPr>
        <p:spPr>
          <a:xfrm>
            <a:off x="253636" y="253081"/>
            <a:ext cx="2833141" cy="4206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what"/>
          <p:cNvSpPr txBox="1"/>
          <p:nvPr/>
        </p:nvSpPr>
        <p:spPr>
          <a:xfrm>
            <a:off x="380670" y="322570"/>
            <a:ext cx="23865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What Can I Do?</a:t>
            </a:r>
          </a:p>
        </p:txBody>
      </p:sp>
      <p:pic>
        <p:nvPicPr>
          <p:cNvPr id="24" name="call" descr="Hand holding cell phone" title="Hand holding cell phon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86" y="786837"/>
            <a:ext cx="1363463" cy="1152073"/>
          </a:xfrm>
          <a:prstGeom prst="rect">
            <a:avLst/>
          </a:prstGeom>
        </p:spPr>
      </p:pic>
      <p:sp>
        <p:nvSpPr>
          <p:cNvPr id="25" name="hotline"/>
          <p:cNvSpPr txBox="1"/>
          <p:nvPr/>
        </p:nvSpPr>
        <p:spPr>
          <a:xfrm>
            <a:off x="1681449" y="887055"/>
            <a:ext cx="137257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>
                <a:latin typeface="Arial Black" charset="0"/>
                <a:ea typeface="Arial Black" charset="0"/>
                <a:cs typeface="Arial Black" charset="0"/>
              </a:rPr>
              <a:t>Call the Arson Hotline</a:t>
            </a:r>
          </a:p>
        </p:txBody>
      </p:sp>
      <p:sp>
        <p:nvSpPr>
          <p:cNvPr id="28" name="insert"/>
          <p:cNvSpPr txBox="1"/>
          <p:nvPr/>
        </p:nvSpPr>
        <p:spPr>
          <a:xfrm>
            <a:off x="297629" y="2182013"/>
            <a:ext cx="278100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>
                <a:latin typeface="Arial Black" charset="0"/>
                <a:ea typeface="Arial Black" charset="0"/>
                <a:cs typeface="Arial Black" charset="0"/>
              </a:rPr>
              <a:t>Insert Hotline #</a:t>
            </a:r>
          </a:p>
          <a:p>
            <a:pPr algn="ctr"/>
            <a:r>
              <a:rPr lang="en-US" sz="2400" dirty="0">
                <a:latin typeface="Arial Black" charset="0"/>
                <a:ea typeface="Arial Black" charset="0"/>
                <a:cs typeface="Arial Black" charset="0"/>
              </a:rPr>
              <a:t>Arson website</a:t>
            </a:r>
          </a:p>
        </p:txBody>
      </p:sp>
      <p:sp>
        <p:nvSpPr>
          <p:cNvPr id="26" name="callers"/>
          <p:cNvSpPr txBox="1"/>
          <p:nvPr/>
        </p:nvSpPr>
        <p:spPr>
          <a:xfrm>
            <a:off x="380670" y="3081432"/>
            <a:ext cx="2738543" cy="44371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Callers may qualify for a reward. Arsonists are fined up to $10,000, prison time, or both.</a:t>
            </a:r>
          </a:p>
          <a:p>
            <a:pPr>
              <a:lnSpc>
                <a:spcPts val="1400"/>
              </a:lnSpc>
              <a:spcBef>
                <a:spcPts val="600"/>
              </a:spcBef>
            </a:pPr>
            <a:r>
              <a:rPr lang="en-US" sz="1200" b="1" dirty="0"/>
              <a:t>Report Suspicious Activity</a:t>
            </a:r>
          </a:p>
          <a:p>
            <a:pPr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You do not have to give your name or personal information.</a:t>
            </a:r>
          </a:p>
          <a:p>
            <a:pPr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Write down:</a:t>
            </a:r>
          </a:p>
          <a:p>
            <a:pPr marL="171450" indent="-171450">
              <a:lnSpc>
                <a:spcPts val="14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200" dirty="0"/>
              <a:t>License plate number</a:t>
            </a:r>
          </a:p>
          <a:p>
            <a:pPr marL="171450" indent="-171450">
              <a:lnSpc>
                <a:spcPts val="14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200" dirty="0"/>
              <a:t>Description of people</a:t>
            </a:r>
          </a:p>
          <a:p>
            <a:pPr marL="171450" indent="-171450">
              <a:lnSpc>
                <a:spcPts val="14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200" dirty="0"/>
              <a:t>Description of vehicle</a:t>
            </a:r>
          </a:p>
          <a:p>
            <a:pPr marL="171450" indent="-171450">
              <a:lnSpc>
                <a:spcPts val="14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200" dirty="0"/>
              <a:t>The time &amp; location</a:t>
            </a:r>
          </a:p>
          <a:p>
            <a:pPr>
              <a:lnSpc>
                <a:spcPts val="1400"/>
              </a:lnSpc>
              <a:spcBef>
                <a:spcPts val="600"/>
              </a:spcBef>
            </a:pPr>
            <a:r>
              <a:rPr lang="en-US" sz="1200" b="1" dirty="0"/>
              <a:t>For your safety, do not talk to the people or question them.</a:t>
            </a:r>
          </a:p>
          <a:p>
            <a:pPr marL="171450" indent="-171450">
              <a:lnSpc>
                <a:spcPts val="14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200" dirty="0"/>
              <a:t>Be alert to vehicles and people that don’t belong in your neighborhood.</a:t>
            </a:r>
          </a:p>
          <a:p>
            <a:pPr marL="171450" indent="-171450">
              <a:lnSpc>
                <a:spcPts val="14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200" dirty="0"/>
              <a:t>Talk to your neighbors if you see suspicious vehicles or people. They may have seen the same thing.</a:t>
            </a:r>
          </a:p>
          <a:p>
            <a:pPr marL="171450" indent="-171450">
              <a:lnSpc>
                <a:spcPts val="14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1200" dirty="0"/>
              <a:t>Support your local fire departments and law enforcement.</a:t>
            </a:r>
          </a:p>
        </p:txBody>
      </p:sp>
      <p:sp>
        <p:nvSpPr>
          <p:cNvPr id="15" name="rect2" descr="Black rectangle" title="Black rectangle"/>
          <p:cNvSpPr/>
          <p:nvPr/>
        </p:nvSpPr>
        <p:spPr>
          <a:xfrm>
            <a:off x="3642609" y="258580"/>
            <a:ext cx="2833141" cy="4159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nfo"/>
          <p:cNvSpPr txBox="1"/>
          <p:nvPr/>
        </p:nvSpPr>
        <p:spPr>
          <a:xfrm>
            <a:off x="3642609" y="328068"/>
            <a:ext cx="28556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For more information</a:t>
            </a:r>
          </a:p>
        </p:txBody>
      </p:sp>
      <p:sp>
        <p:nvSpPr>
          <p:cNvPr id="18" name="law"/>
          <p:cNvSpPr txBox="1"/>
          <p:nvPr/>
        </p:nvSpPr>
        <p:spPr>
          <a:xfrm>
            <a:off x="3588542" y="931987"/>
            <a:ext cx="2855627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latin typeface="Arial Black" charset="0"/>
                <a:ea typeface="Arial Black" charset="0"/>
                <a:cs typeface="Arial Black" charset="0"/>
              </a:rPr>
              <a:t>Law Enforcement Office </a:t>
            </a:r>
          </a:p>
          <a:p>
            <a:pPr algn="ctr"/>
            <a:r>
              <a:rPr lang="en-US" sz="1400" dirty="0">
                <a:latin typeface="Arial Black" charset="0"/>
                <a:ea typeface="Arial Black" charset="0"/>
                <a:cs typeface="Arial Black" charset="0"/>
              </a:rPr>
              <a:t>(555) 555-5555 Office</a:t>
            </a:r>
          </a:p>
          <a:p>
            <a:pPr algn="ctr"/>
            <a:r>
              <a:rPr lang="en-US" sz="1400" dirty="0">
                <a:latin typeface="Arial Black" charset="0"/>
                <a:ea typeface="Arial Black" charset="0"/>
                <a:cs typeface="Arial Black" charset="0"/>
              </a:rPr>
              <a:t>(555) 555-5555 Fax</a:t>
            </a:r>
          </a:p>
          <a:p>
            <a:pPr algn="ctr"/>
            <a:r>
              <a:rPr lang="en-US" sz="1400" dirty="0" err="1">
                <a:latin typeface="Arial Black" charset="0"/>
                <a:ea typeface="Arial Black" charset="0"/>
                <a:cs typeface="Arial Black" charset="0"/>
              </a:rPr>
              <a:t>statenamefirewise.org</a:t>
            </a:r>
            <a:endParaRPr lang="en-US" sz="1400" dirty="0">
              <a:latin typeface="Arial Black" charset="0"/>
              <a:ea typeface="Arial Black" charset="0"/>
              <a:cs typeface="Arial Black" charset="0"/>
            </a:endParaRPr>
          </a:p>
        </p:txBody>
      </p:sp>
      <p:pic>
        <p:nvPicPr>
          <p:cNvPr id="17" name="k9" descr="LEO with arson dog" title="LEO with arson do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4778" y="2051192"/>
            <a:ext cx="2816951" cy="40703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logo"/>
          <p:cNvSpPr txBox="1"/>
          <p:nvPr/>
        </p:nvSpPr>
        <p:spPr>
          <a:xfrm>
            <a:off x="3614778" y="6487418"/>
            <a:ext cx="110712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latin typeface="Arial Black" charset="0"/>
                <a:ea typeface="Arial Black" charset="0"/>
                <a:cs typeface="Arial Black" charset="0"/>
              </a:rPr>
              <a:t>Agency</a:t>
            </a:r>
          </a:p>
          <a:p>
            <a:pPr algn="ctr"/>
            <a:r>
              <a:rPr lang="en-US" b="1" dirty="0">
                <a:latin typeface="Arial Black" charset="0"/>
                <a:ea typeface="Arial Black" charset="0"/>
                <a:cs typeface="Arial Black" charset="0"/>
              </a:rPr>
              <a:t>Logo</a:t>
            </a:r>
          </a:p>
        </p:txBody>
      </p:sp>
      <p:sp>
        <p:nvSpPr>
          <p:cNvPr id="21" name="address"/>
          <p:cNvSpPr txBox="1"/>
          <p:nvPr/>
        </p:nvSpPr>
        <p:spPr>
          <a:xfrm>
            <a:off x="5059179" y="6469553"/>
            <a:ext cx="1589782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Agency Name</a:t>
            </a:r>
          </a:p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Street Address</a:t>
            </a:r>
          </a:p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City, State, Zip</a:t>
            </a:r>
          </a:p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Phone Number</a:t>
            </a:r>
          </a:p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Website Address</a:t>
            </a:r>
          </a:p>
        </p:txBody>
      </p:sp>
    </p:spTree>
    <p:extLst>
      <p:ext uri="{BB962C8B-B14F-4D97-AF65-F5344CB8AC3E}">
        <p14:creationId xmlns:p14="http://schemas.microsoft.com/office/powerpoint/2010/main" val="856327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 hidden="1">
            <a:extLst>
              <a:ext uri="{FF2B5EF4-FFF2-40B4-BE49-F238E27FC236}">
                <a16:creationId xmlns:a16="http://schemas.microsoft.com/office/drawing/2014/main" id="{5526DEE6-3B56-D443-B427-D5B25BA8C9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380" y="2794413"/>
            <a:ext cx="8549640" cy="1183545"/>
          </a:xfrm>
        </p:spPr>
        <p:txBody>
          <a:bodyPr/>
          <a:lstStyle/>
          <a:p>
            <a:r>
              <a:rPr lang="en-US" dirty="0"/>
              <a:t>Inside brochure</a:t>
            </a:r>
          </a:p>
        </p:txBody>
      </p:sp>
      <p:pic>
        <p:nvPicPr>
          <p:cNvPr id="7" name="manonphone" descr="Man looking at fire calling on cell" title="Man looking at fire calling on cell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636" y="277440"/>
            <a:ext cx="6169480" cy="7315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9" name="arson"/>
          <p:cNvSpPr txBox="1"/>
          <p:nvPr/>
        </p:nvSpPr>
        <p:spPr>
          <a:xfrm>
            <a:off x="379446" y="499549"/>
            <a:ext cx="272981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Arson</a:t>
            </a:r>
          </a:p>
          <a:p>
            <a:r>
              <a:rPr lang="en-US" sz="32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Costs</a:t>
            </a:r>
          </a:p>
          <a:p>
            <a:r>
              <a:rPr lang="en-US" sz="32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Everyone.</a:t>
            </a:r>
          </a:p>
        </p:txBody>
      </p:sp>
      <p:sp>
        <p:nvSpPr>
          <p:cNvPr id="38" name="accidents"/>
          <p:cNvSpPr txBox="1"/>
          <p:nvPr/>
        </p:nvSpPr>
        <p:spPr>
          <a:xfrm>
            <a:off x="1931101" y="3245650"/>
            <a:ext cx="2770632" cy="29751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9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bg1"/>
                </a:solidFill>
              </a:rPr>
              <a:t>Accidents happen, but arson is intentional.</a:t>
            </a:r>
          </a:p>
          <a:p>
            <a:pPr>
              <a:lnSpc>
                <a:spcPts val="19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bg1"/>
                </a:solidFill>
              </a:rPr>
              <a:t>Arsonists live among us.</a:t>
            </a:r>
          </a:p>
          <a:p>
            <a:pPr>
              <a:lnSpc>
                <a:spcPts val="19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bg1"/>
                </a:solidFill>
              </a:rPr>
              <a:t>Arsonists are few in number.</a:t>
            </a:r>
          </a:p>
          <a:p>
            <a:pPr>
              <a:lnSpc>
                <a:spcPts val="19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bg1"/>
                </a:solidFill>
              </a:rPr>
              <a:t>We as a community can stand together.</a:t>
            </a:r>
          </a:p>
          <a:p>
            <a:pPr>
              <a:lnSpc>
                <a:spcPts val="19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bg1"/>
                </a:solidFill>
              </a:rPr>
              <a:t>We may suspect who they are.</a:t>
            </a:r>
          </a:p>
          <a:p>
            <a:pPr>
              <a:lnSpc>
                <a:spcPts val="19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bg1"/>
                </a:solidFill>
              </a:rPr>
              <a:t>We may not act due to fear.</a:t>
            </a:r>
          </a:p>
          <a:p>
            <a:pPr>
              <a:lnSpc>
                <a:spcPts val="19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bg1"/>
                </a:solidFill>
              </a:rPr>
              <a:t>We pay for not speaking out.</a:t>
            </a:r>
          </a:p>
          <a:p>
            <a:pPr>
              <a:lnSpc>
                <a:spcPts val="19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bg1"/>
                </a:solidFill>
              </a:rPr>
              <a:t>Arson is not acceptable.</a:t>
            </a:r>
          </a:p>
        </p:txBody>
      </p:sp>
      <p:sp>
        <p:nvSpPr>
          <p:cNvPr id="42" name="insert"/>
          <p:cNvSpPr txBox="1"/>
          <p:nvPr/>
        </p:nvSpPr>
        <p:spPr>
          <a:xfrm>
            <a:off x="1718762" y="6434166"/>
            <a:ext cx="278100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Insert Hotline #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Arson website</a:t>
            </a:r>
          </a:p>
        </p:txBody>
      </p:sp>
      <p:sp>
        <p:nvSpPr>
          <p:cNvPr id="33" name="Rectangle 32" descr="Black background rectangle" title="Black background rectangle"/>
          <p:cNvSpPr/>
          <p:nvPr/>
        </p:nvSpPr>
        <p:spPr>
          <a:xfrm>
            <a:off x="6970718" y="295431"/>
            <a:ext cx="2743200" cy="4159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somn"/>
          <p:cNvSpPr txBox="1"/>
          <p:nvPr/>
        </p:nvSpPr>
        <p:spPr>
          <a:xfrm>
            <a:off x="6999387" y="361050"/>
            <a:ext cx="27298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Arson Hurts Us All</a:t>
            </a:r>
          </a:p>
        </p:txBody>
      </p:sp>
      <p:sp>
        <p:nvSpPr>
          <p:cNvPr id="15" name="homebox" descr="Black background rectangle1" title="Black background rectangle1"/>
          <p:cNvSpPr/>
          <p:nvPr/>
        </p:nvSpPr>
        <p:spPr>
          <a:xfrm rot="16200000">
            <a:off x="6404234" y="1442408"/>
            <a:ext cx="1526656" cy="33635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ometext"/>
          <p:cNvSpPr txBox="1"/>
          <p:nvPr/>
        </p:nvSpPr>
        <p:spPr>
          <a:xfrm rot="16200000">
            <a:off x="6411216" y="1495772"/>
            <a:ext cx="151005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HOMES</a:t>
            </a:r>
          </a:p>
        </p:txBody>
      </p:sp>
      <p:pic>
        <p:nvPicPr>
          <p:cNvPr id="2" name="homepicvtredcrodsd" descr="Red Cross comforting homeowner" title="Red Cross comforting homeowner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5361" y="847254"/>
            <a:ext cx="2286000" cy="15266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business rect" descr="Black background rectangle2" title="Black background rectangle2"/>
          <p:cNvSpPr/>
          <p:nvPr/>
        </p:nvSpPr>
        <p:spPr>
          <a:xfrm rot="16200000">
            <a:off x="6406372" y="3077476"/>
            <a:ext cx="1526656" cy="33635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business text"/>
          <p:cNvSpPr txBox="1"/>
          <p:nvPr/>
        </p:nvSpPr>
        <p:spPr>
          <a:xfrm rot="16200000">
            <a:off x="6413354" y="3130840"/>
            <a:ext cx="151005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BUSINESSES</a:t>
            </a:r>
          </a:p>
        </p:txBody>
      </p:sp>
      <p:pic>
        <p:nvPicPr>
          <p:cNvPr id="3" name="business pict" descr="Smoke behind gas station" title="Smoke behind gas station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0786" y="2482323"/>
            <a:ext cx="2286000" cy="15266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1" name="ut box" descr="Black background rectangle3" title="Black background rectangle3"/>
          <p:cNvSpPr/>
          <p:nvPr/>
        </p:nvSpPr>
        <p:spPr>
          <a:xfrm rot="16200000">
            <a:off x="6404235" y="4712543"/>
            <a:ext cx="1526656" cy="33635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uttext"/>
          <p:cNvSpPr txBox="1"/>
          <p:nvPr/>
        </p:nvSpPr>
        <p:spPr>
          <a:xfrm rot="16200000">
            <a:off x="6411217" y="4765907"/>
            <a:ext cx="151005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UTILITIES</a:t>
            </a:r>
          </a:p>
        </p:txBody>
      </p:sp>
      <p:pic>
        <p:nvPicPr>
          <p:cNvPr id="5" name="utpict" descr="Utility trucks repsring poles" title="Utility trucks repsring poles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0786" y="4117390"/>
            <a:ext cx="2286000" cy="15266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5" name="resbox" descr="Black background rectangle4" title="Black background rectangle4"/>
          <p:cNvSpPr/>
          <p:nvPr/>
        </p:nvSpPr>
        <p:spPr>
          <a:xfrm rot="16200000">
            <a:off x="6307985" y="6445218"/>
            <a:ext cx="1719159" cy="33635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stext"/>
          <p:cNvSpPr txBox="1"/>
          <p:nvPr/>
        </p:nvSpPr>
        <p:spPr>
          <a:xfrm rot="16200000">
            <a:off x="6411217" y="6529096"/>
            <a:ext cx="151005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RESOURCES</a:t>
            </a:r>
          </a:p>
        </p:txBody>
      </p:sp>
      <p:pic>
        <p:nvPicPr>
          <p:cNvPr id="4" name="recpict" descr="Cows in grass fire" title="Cows in grass fire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1"/>
          <a:stretch/>
        </p:blipFill>
        <p:spPr>
          <a:xfrm>
            <a:off x="7410786" y="5752457"/>
            <a:ext cx="2286000" cy="172051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66608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280</Words>
  <Application>Microsoft Macintosh PowerPoint</Application>
  <PresentationFormat>Custom</PresentationFormat>
  <Paragraphs>55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 Theme</vt:lpstr>
      <vt:lpstr>Brochure, outside</vt:lpstr>
      <vt:lpstr>Inside brochure</vt:lpstr>
    </vt:vector>
  </TitlesOfParts>
  <Manager/>
  <Company>Texas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Arson Brochure</dc:title>
  <dc:subject/>
  <dc:creator>Gwen Hensley</dc:creator>
  <cp:keywords>Arson</cp:keywords>
  <dc:description/>
  <cp:lastModifiedBy>Microsoft Office User</cp:lastModifiedBy>
  <cp:revision>15</cp:revision>
  <dcterms:created xsi:type="dcterms:W3CDTF">2017-07-13T14:40:30Z</dcterms:created>
  <dcterms:modified xsi:type="dcterms:W3CDTF">2018-10-11T02:03:38Z</dcterms:modified>
  <cp:category/>
</cp:coreProperties>
</file>