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56" r:id="rId2"/>
  </p:sldIdLst>
  <p:sldSz cx="7772400" cy="1005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60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41"/>
    <p:restoredTop sz="93662"/>
  </p:normalViewPr>
  <p:slideViewPr>
    <p:cSldViewPr snapToGrid="0" snapToObjects="1">
      <p:cViewPr varScale="1">
        <p:scale>
          <a:sx n="42" d="100"/>
          <a:sy n="42" d="100"/>
        </p:scale>
        <p:origin x="944" y="176"/>
      </p:cViewPr>
      <p:guideLst>
        <p:guide orient="horz" pos="3168"/>
        <p:guide pos="244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C3650-8856-3545-9BD3-665B5554708D}" type="datetimeFigureOut">
              <a:t>10/10/18</a:t>
            </a:fld>
            <a:endParaRPr lang="en-US"/>
          </a:p>
        </p:txBody>
      </p:sp>
      <p:sp>
        <p:nvSpPr>
          <p:cNvPr id="4" name="Slide Image Placeholder 3"/>
          <p:cNvSpPr>
            <a:spLocks noGrp="1" noRot="1" noChangeAspect="1"/>
          </p:cNvSpPr>
          <p:nvPr>
            <p:ph type="sldImg" idx="2"/>
          </p:nvPr>
        </p:nvSpPr>
        <p:spPr>
          <a:xfrm>
            <a:off x="2103438" y="685800"/>
            <a:ext cx="26511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CE08BD-0FE1-FC4E-9058-14BD03EBCE5B}" type="slidenum">
              <a:t>‹#›</a:t>
            </a:fld>
            <a:endParaRPr lang="en-US"/>
          </a:p>
        </p:txBody>
      </p:sp>
    </p:spTree>
    <p:extLst>
      <p:ext uri="{BB962C8B-B14F-4D97-AF65-F5344CB8AC3E}">
        <p14:creationId xmlns:p14="http://schemas.microsoft.com/office/powerpoint/2010/main" val="3845320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can change the artwork for what is prohibited/permitted</a:t>
            </a:r>
            <a:r>
              <a:rPr lang="en-US" baseline="0"/>
              <a:t> by deleting what is there, and relacing it with art from the restrictart.pptx file; just copy and paste. Since each Supervisor’s Order is different (dependent on Stage or IFPL), images might be different and the text will need to be changed to match the order. Check with the PAO for clarification in wording to make it simple yet accurate. Agency logos and addresses can be changed; open the  art_firesbanned folder then open the agencylogos.pptx. Copy and paste your logo into this file, resize and add your contact information.</a:t>
            </a:r>
          </a:p>
        </p:txBody>
      </p:sp>
      <p:sp>
        <p:nvSpPr>
          <p:cNvPr id="4" name="Slide Number Placeholder 3"/>
          <p:cNvSpPr>
            <a:spLocks noGrp="1"/>
          </p:cNvSpPr>
          <p:nvPr>
            <p:ph type="sldNum" sz="quarter" idx="10"/>
          </p:nvPr>
        </p:nvSpPr>
        <p:spPr/>
        <p:txBody>
          <a:bodyPr/>
          <a:lstStyle/>
          <a:p>
            <a:fld id="{C7CE08BD-0FE1-FC4E-9058-14BD03EBCE5B}" type="slidenum">
              <a:t>1</a:t>
            </a:fld>
            <a:endParaRPr lang="en-US"/>
          </a:p>
        </p:txBody>
      </p:sp>
    </p:spTree>
    <p:extLst>
      <p:ext uri="{BB962C8B-B14F-4D97-AF65-F5344CB8AC3E}">
        <p14:creationId xmlns:p14="http://schemas.microsoft.com/office/powerpoint/2010/main" val="1052208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4"/>
            <a:ext cx="6606540" cy="2156037"/>
          </a:xfrm>
        </p:spPr>
        <p:txBody>
          <a:bodyPr/>
          <a:lstStyle/>
          <a:p>
            <a:r>
              <a:rPr lang="en-US"/>
              <a:t>Click to edit Master title style</a:t>
            </a:r>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855D333-D932-F045-A60D-556500EF67AE}" type="datetimeFigureOut">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1696798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55D333-D932-F045-A60D-556500EF67AE}" type="datetimeFigureOut">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381971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90281" y="591397"/>
            <a:ext cx="1485662" cy="1258697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30598" y="591397"/>
            <a:ext cx="4330144" cy="1258697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55D333-D932-F045-A60D-556500EF67AE}" type="datetimeFigureOut">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1041653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55D333-D932-F045-A60D-556500EF67AE}" type="datetimeFigureOut">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3852631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613966" y="4263180"/>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55D333-D932-F045-A60D-556500EF67AE}" type="datetimeFigureOut">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1831050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0597" y="3441277"/>
            <a:ext cx="2907903"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368040" y="3441277"/>
            <a:ext cx="2907904"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855D333-D932-F045-A60D-556500EF67AE}" type="datetimeFigureOut">
              <a:t>10/10/18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4100420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2802"/>
            <a:ext cx="6995160" cy="167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48272"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948272"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855D333-D932-F045-A60D-556500EF67AE}" type="datetimeFigureOut">
              <a:t>10/10/18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1263609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855D333-D932-F045-A60D-556500EF67AE}" type="datetimeFigureOut">
              <a:t>10/10/18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535892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55D333-D932-F045-A60D-556500EF67AE}" type="datetimeFigureOut">
              <a:t>10/10/18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2118378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038792" y="400474"/>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88620" y="2104814"/>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55D333-D932-F045-A60D-556500EF67AE}" type="datetimeFigureOut">
              <a:t>10/10/18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1766271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523445" y="898737"/>
            <a:ext cx="4663440" cy="60350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55D333-D932-F045-A60D-556500EF67AE}" type="datetimeFigureOut">
              <a:t>10/10/18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0D70E5-9A3E-6C44-A7CF-58EB83BC4495}" type="slidenum">
              <a:t>‹#›</a:t>
            </a:fld>
            <a:endParaRPr lang="en-US"/>
          </a:p>
        </p:txBody>
      </p:sp>
    </p:spTree>
    <p:extLst>
      <p:ext uri="{BB962C8B-B14F-4D97-AF65-F5344CB8AC3E}">
        <p14:creationId xmlns:p14="http://schemas.microsoft.com/office/powerpoint/2010/main" val="3509984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88620" y="2346961"/>
            <a:ext cx="6995160" cy="66380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88620" y="9322647"/>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7855D333-D932-F045-A60D-556500EF67AE}" type="datetimeFigureOut">
              <a:t>10/10/18</a:t>
            </a:fld>
            <a:endParaRPr lang="en-US"/>
          </a:p>
        </p:txBody>
      </p:sp>
      <p:sp>
        <p:nvSpPr>
          <p:cNvPr id="5" name="Footer Placeholder 4"/>
          <p:cNvSpPr>
            <a:spLocks noGrp="1"/>
          </p:cNvSpPr>
          <p:nvPr>
            <p:ph type="ftr" sz="quarter" idx="3"/>
          </p:nvPr>
        </p:nvSpPr>
        <p:spPr>
          <a:xfrm>
            <a:off x="2655570" y="9322647"/>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70220" y="9322647"/>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480D70E5-9A3E-6C44-A7CF-58EB83BC4495}" type="slidenum">
              <a:t>‹#›</a:t>
            </a:fld>
            <a:endParaRPr lang="en-US"/>
          </a:p>
        </p:txBody>
      </p:sp>
    </p:spTree>
    <p:extLst>
      <p:ext uri="{BB962C8B-B14F-4D97-AF65-F5344CB8AC3E}">
        <p14:creationId xmlns:p14="http://schemas.microsoft.com/office/powerpoint/2010/main" val="1661125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hidden="1">
            <a:extLst>
              <a:ext uri="{FF2B5EF4-FFF2-40B4-BE49-F238E27FC236}">
                <a16:creationId xmlns:a16="http://schemas.microsoft.com/office/drawing/2014/main" id="{4387207E-9118-C048-8C1C-A29E70796F10}"/>
              </a:ext>
            </a:extLst>
          </p:cNvPr>
          <p:cNvSpPr>
            <a:spLocks noGrp="1"/>
          </p:cNvSpPr>
          <p:nvPr>
            <p:ph type="ctrTitle"/>
          </p:nvPr>
        </p:nvSpPr>
        <p:spPr/>
        <p:txBody>
          <a:bodyPr/>
          <a:lstStyle/>
          <a:p>
            <a:r>
              <a:rPr lang="en-US" dirty="0"/>
              <a:t>Know before you go camping</a:t>
            </a:r>
          </a:p>
        </p:txBody>
      </p:sp>
      <p:pic>
        <p:nvPicPr>
          <p:cNvPr id="9" name="know" descr="Know before you go with camper and tent" title="Know before you go with camper and te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054" y="518311"/>
            <a:ext cx="6407365" cy="1719714"/>
          </a:xfrm>
          <a:prstGeom prst="rect">
            <a:avLst/>
          </a:prstGeom>
        </p:spPr>
      </p:pic>
      <p:sp>
        <p:nvSpPr>
          <p:cNvPr id="2" name="planning"/>
          <p:cNvSpPr txBox="1"/>
          <p:nvPr/>
        </p:nvSpPr>
        <p:spPr>
          <a:xfrm>
            <a:off x="725501" y="2567669"/>
            <a:ext cx="3026316" cy="3116238"/>
          </a:xfrm>
          <a:prstGeom prst="rect">
            <a:avLst/>
          </a:prstGeom>
          <a:noFill/>
        </p:spPr>
        <p:txBody>
          <a:bodyPr wrap="square" lIns="0" tIns="0" rIns="0" bIns="0" rtlCol="0">
            <a:spAutoFit/>
          </a:bodyPr>
          <a:lstStyle/>
          <a:p>
            <a:pPr>
              <a:lnSpc>
                <a:spcPts val="2100"/>
              </a:lnSpc>
              <a:spcBef>
                <a:spcPts val="600"/>
              </a:spcBef>
            </a:pPr>
            <a:r>
              <a:rPr lang="en-US" dirty="0"/>
              <a:t>Planning to go camping on the San Juan National Forest this weekend?</a:t>
            </a:r>
          </a:p>
          <a:p>
            <a:pPr>
              <a:lnSpc>
                <a:spcPts val="2100"/>
              </a:lnSpc>
              <a:spcBef>
                <a:spcPts val="600"/>
              </a:spcBef>
            </a:pPr>
            <a:r>
              <a:rPr lang="en-US" dirty="0"/>
              <a:t>Campfires are allowed in Forest Service manufactured fire rings and grills at developed campgrounds and picnic areas.</a:t>
            </a:r>
          </a:p>
          <a:p>
            <a:pPr>
              <a:lnSpc>
                <a:spcPts val="2100"/>
              </a:lnSpc>
              <a:spcBef>
                <a:spcPts val="600"/>
              </a:spcBef>
            </a:pPr>
            <a:r>
              <a:rPr lang="en-US" dirty="0"/>
              <a:t>When camping in the backcountry, are some campfire alternatives that will help you enjoy your visit.</a:t>
            </a:r>
          </a:p>
        </p:txBody>
      </p:sp>
      <p:sp>
        <p:nvSpPr>
          <p:cNvPr id="20" name="these"/>
          <p:cNvSpPr txBox="1"/>
          <p:nvPr/>
        </p:nvSpPr>
        <p:spPr>
          <a:xfrm>
            <a:off x="4075103" y="2567669"/>
            <a:ext cx="3026316" cy="3116238"/>
          </a:xfrm>
          <a:prstGeom prst="rect">
            <a:avLst/>
          </a:prstGeom>
          <a:noFill/>
        </p:spPr>
        <p:txBody>
          <a:bodyPr wrap="square" lIns="0" tIns="0" rIns="0" bIns="0" rtlCol="0">
            <a:spAutoFit/>
          </a:bodyPr>
          <a:lstStyle/>
          <a:p>
            <a:pPr>
              <a:lnSpc>
                <a:spcPts val="2100"/>
              </a:lnSpc>
              <a:spcBef>
                <a:spcPts val="600"/>
              </a:spcBef>
            </a:pPr>
            <a:r>
              <a:rPr lang="en-US" dirty="0"/>
              <a:t>These campfire alternatives can provide light, heat and cooking possibilities while decreasing the danger of wildfire.</a:t>
            </a:r>
          </a:p>
          <a:p>
            <a:pPr>
              <a:lnSpc>
                <a:spcPts val="2100"/>
              </a:lnSpc>
              <a:spcBef>
                <a:spcPts val="600"/>
              </a:spcBef>
            </a:pPr>
            <a:r>
              <a:rPr lang="en-US" dirty="0"/>
              <a:t>Pressurized gas stoves and space heating devices that can be quickly turned off are safer.</a:t>
            </a:r>
          </a:p>
          <a:p>
            <a:pPr>
              <a:lnSpc>
                <a:spcPts val="2100"/>
              </a:lnSpc>
              <a:spcBef>
                <a:spcPts val="600"/>
              </a:spcBef>
            </a:pPr>
            <a:r>
              <a:rPr lang="en-US" dirty="0"/>
              <a:t>Portable stoves and lanterns using liquid petroleum fuels provide light and the ability to prepare a hot meal.</a:t>
            </a:r>
          </a:p>
        </p:txBody>
      </p:sp>
      <p:pic>
        <p:nvPicPr>
          <p:cNvPr id="5" name="backpack stove" descr="Backpacker stove" title="Backpacker stov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543" y="5873964"/>
            <a:ext cx="1300711" cy="1588892"/>
          </a:xfrm>
          <a:prstGeom prst="rect">
            <a:avLst/>
          </a:prstGeom>
        </p:spPr>
      </p:pic>
      <p:pic>
        <p:nvPicPr>
          <p:cNvPr id="6" name="coleman" descr="Propane stove" title="Propane stov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84187" y="5885195"/>
            <a:ext cx="2151616" cy="1566430"/>
          </a:xfrm>
          <a:prstGeom prst="rect">
            <a:avLst/>
          </a:prstGeom>
        </p:spPr>
      </p:pic>
      <p:pic>
        <p:nvPicPr>
          <p:cNvPr id="7" name="lantern" descr="Gas Lantern" title="Gas Lanter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5669" y="5870164"/>
            <a:ext cx="880566" cy="1581461"/>
          </a:xfrm>
          <a:prstGeom prst="rect">
            <a:avLst/>
          </a:prstGeom>
        </p:spPr>
      </p:pic>
      <p:pic>
        <p:nvPicPr>
          <p:cNvPr id="8" name="propane" descr="Gas stove" title="Gas stove"/>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5205601" y="5737391"/>
            <a:ext cx="1906050" cy="1714234"/>
          </a:xfrm>
          <a:prstGeom prst="rect">
            <a:avLst/>
          </a:prstGeom>
        </p:spPr>
      </p:pic>
      <p:sp>
        <p:nvSpPr>
          <p:cNvPr id="33" name="twitter"/>
          <p:cNvSpPr txBox="1"/>
          <p:nvPr/>
        </p:nvSpPr>
        <p:spPr>
          <a:xfrm>
            <a:off x="463543" y="7665563"/>
            <a:ext cx="6724292" cy="361637"/>
          </a:xfrm>
          <a:prstGeom prst="rect">
            <a:avLst/>
          </a:prstGeom>
          <a:solidFill>
            <a:srgbClr val="0B560C"/>
          </a:solidFill>
        </p:spPr>
        <p:txBody>
          <a:bodyPr wrap="square" rtlCol="0">
            <a:spAutoFit/>
          </a:bodyPr>
          <a:lstStyle/>
          <a:p>
            <a:pPr algn="ctr">
              <a:lnSpc>
                <a:spcPts val="2100"/>
              </a:lnSpc>
            </a:pPr>
            <a:r>
              <a:rPr lang="en-US" sz="2400" b="1" dirty="0">
                <a:solidFill>
                  <a:schemeClr val="bg1"/>
                </a:solidFill>
              </a:rPr>
              <a:t>Follow us on Twitter @</a:t>
            </a:r>
            <a:r>
              <a:rPr lang="en-US" sz="2400" b="1" dirty="0" err="1">
                <a:solidFill>
                  <a:schemeClr val="bg1"/>
                </a:solidFill>
              </a:rPr>
              <a:t>SanJuanNF</a:t>
            </a:r>
            <a:endParaRPr lang="en-US" sz="2400" b="1" dirty="0">
              <a:solidFill>
                <a:schemeClr val="bg1"/>
              </a:solidFill>
            </a:endParaRPr>
          </a:p>
        </p:txBody>
      </p:sp>
      <p:pic>
        <p:nvPicPr>
          <p:cNvPr id="3" name="san juan" descr="San Juan National Forest Sign" title="San Juan National Forest Sign"/>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3543" y="8201305"/>
            <a:ext cx="1931632" cy="1316462"/>
          </a:xfrm>
          <a:prstGeom prst="rect">
            <a:avLst/>
          </a:prstGeom>
        </p:spPr>
      </p:pic>
      <p:sp>
        <p:nvSpPr>
          <p:cNvPr id="13" name="address"/>
          <p:cNvSpPr txBox="1"/>
          <p:nvPr/>
        </p:nvSpPr>
        <p:spPr>
          <a:xfrm>
            <a:off x="2238659" y="8452452"/>
            <a:ext cx="3844173" cy="923330"/>
          </a:xfrm>
          <a:prstGeom prst="rect">
            <a:avLst/>
          </a:prstGeom>
          <a:noFill/>
        </p:spPr>
        <p:txBody>
          <a:bodyPr wrap="square" lIns="0" tIns="0" rIns="0" bIns="0" rtlCol="0">
            <a:spAutoFit/>
          </a:bodyPr>
          <a:lstStyle/>
          <a:p>
            <a:pPr algn="ctr"/>
            <a:r>
              <a:rPr lang="en-US" b="1" dirty="0"/>
              <a:t>San Juan National Forest</a:t>
            </a:r>
          </a:p>
          <a:p>
            <a:pPr algn="ctr"/>
            <a:r>
              <a:rPr lang="en-US" sz="1400" dirty="0"/>
              <a:t>15 Burnett Court | Durango, CO 81301</a:t>
            </a:r>
            <a:br>
              <a:rPr lang="en-US" sz="1400" dirty="0"/>
            </a:br>
            <a:r>
              <a:rPr lang="en-US" sz="1400" dirty="0"/>
              <a:t>(970) 247-4874</a:t>
            </a:r>
            <a:r>
              <a:rPr lang="en-US" sz="1400" b="1" dirty="0"/>
              <a:t> | </a:t>
            </a:r>
            <a:r>
              <a:rPr lang="en-US" sz="1400" dirty="0" err="1"/>
              <a:t>fs.usda.gov</a:t>
            </a:r>
            <a:r>
              <a:rPr lang="en-US" sz="1400" dirty="0"/>
              <a:t>/</a:t>
            </a:r>
            <a:r>
              <a:rPr lang="en-US" sz="1400" dirty="0" err="1"/>
              <a:t>sanjuan</a:t>
            </a:r>
            <a:br>
              <a:rPr lang="en-US" sz="1400" dirty="0"/>
            </a:br>
            <a:endParaRPr lang="en-US" sz="1400" dirty="0"/>
          </a:p>
        </p:txBody>
      </p:sp>
      <p:pic>
        <p:nvPicPr>
          <p:cNvPr id="31" name="fslogo" descr="Forest Service Shield" title="Forest Service Shiel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43399" y="8229907"/>
            <a:ext cx="1344436" cy="1431602"/>
          </a:xfrm>
          <a:prstGeom prst="rect">
            <a:avLst/>
          </a:prstGeom>
        </p:spPr>
      </p:pic>
    </p:spTree>
    <p:extLst>
      <p:ext uri="{BB962C8B-B14F-4D97-AF65-F5344CB8AC3E}">
        <p14:creationId xmlns:p14="http://schemas.microsoft.com/office/powerpoint/2010/main" val="18411292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443</TotalTime>
  <Words>242</Words>
  <Application>Microsoft Macintosh PowerPoint</Application>
  <PresentationFormat>Custom</PresentationFormat>
  <Paragraphs>12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Know before you go camping</vt:lpstr>
    </vt:vector>
  </TitlesOfParts>
  <Manager/>
  <Company>US Forest Service</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Know before you go camping</dc:title>
  <dc:subject/>
  <dc:creator>Gwen Hensley</dc:creator>
  <cp:keywords/>
  <dc:description/>
  <cp:lastModifiedBy>Microsoft Office User</cp:lastModifiedBy>
  <cp:revision>33</cp:revision>
  <dcterms:created xsi:type="dcterms:W3CDTF">2015-07-20T22:47:26Z</dcterms:created>
  <dcterms:modified xsi:type="dcterms:W3CDTF">2018-10-11T00:37:04Z</dcterms:modified>
  <cp:category/>
</cp:coreProperties>
</file>