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17"/>
    <p:restoredTop sz="93671"/>
  </p:normalViewPr>
  <p:slideViewPr>
    <p:cSldViewPr snapToGrid="0" snapToObjects="1">
      <p:cViewPr varScale="1">
        <p:scale>
          <a:sx n="79" d="100"/>
          <a:sy n="79" d="100"/>
        </p:scale>
        <p:origin x="648" y="11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61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90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652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73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23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23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44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48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833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76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07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256A8-DE2A-B649-8C0F-93301696A420}" type="datetimeFigureOut"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33B3F-D0E6-4C42-AA7F-D93F93C5126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227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 hidden="1">
            <a:extLst>
              <a:ext uri="{FF2B5EF4-FFF2-40B4-BE49-F238E27FC236}">
                <a16:creationId xmlns:a16="http://schemas.microsoft.com/office/drawing/2014/main" id="{E1A26039-D84A-6F40-ACA3-E6EBBE58C2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Know your target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back" descr="Rustic barn wood background. Text Title: Know Your Target. The bottom of the banner has a partial red and white target with three bullet holes. " title="Know Your Targe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72" y="216345"/>
            <a:ext cx="7294670" cy="9625833"/>
          </a:xfrm>
          <a:prstGeom prst="rect">
            <a:avLst/>
          </a:prstGeom>
        </p:spPr>
      </p:pic>
      <p:pic>
        <p:nvPicPr>
          <p:cNvPr id="9" name="know" descr="Text Title: Know Your Target" title="Know Your Targe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02" y="1167829"/>
            <a:ext cx="5029200" cy="790991"/>
          </a:xfrm>
          <a:prstGeom prst="rect">
            <a:avLst/>
          </a:prstGeom>
        </p:spPr>
      </p:pic>
      <p:sp>
        <p:nvSpPr>
          <p:cNvPr id="8" name="check"/>
          <p:cNvSpPr txBox="1"/>
          <p:nvPr/>
        </p:nvSpPr>
        <p:spPr>
          <a:xfrm>
            <a:off x="1343102" y="2110019"/>
            <a:ext cx="2709190" cy="12182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920"/>
              </a:lnSpc>
            </a:pPr>
            <a:r>
              <a:rPr lang="en-US" sz="1600" b="1" dirty="0">
                <a:latin typeface="Calibri"/>
                <a:cs typeface="Calibri"/>
              </a:rPr>
              <a:t>Check your surroundings when shooting on public lands. Bullet fragments can get hot enough to start a fire in dry grass on hot, windy days.</a:t>
            </a:r>
          </a:p>
        </p:txBody>
      </p:sp>
      <p:pic>
        <p:nvPicPr>
          <p:cNvPr id="3" name="shooter" descr="A man in a plaid flannel shirt, holding a rifle, wearing ear protection is shooting at a target. " title="Know Your Target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716" y="2161331"/>
            <a:ext cx="2242434" cy="3191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bullet" descr="Bullet shaped icon." title="Bullet shaped icon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904" y="3582791"/>
            <a:ext cx="454587" cy="429332"/>
          </a:xfrm>
          <a:prstGeom prst="rect">
            <a:avLst/>
          </a:prstGeom>
        </p:spPr>
      </p:pic>
      <p:pic>
        <p:nvPicPr>
          <p:cNvPr id="11" name="bulley" descr="Bullet shaped icon." title="Bullet shaped icon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903" y="5325266"/>
            <a:ext cx="454587" cy="429332"/>
          </a:xfrm>
          <a:prstGeom prst="rect">
            <a:avLst/>
          </a:prstGeom>
        </p:spPr>
      </p:pic>
      <p:pic>
        <p:nvPicPr>
          <p:cNvPr id="12" name="bullet" descr="Bullet shaped icon." title="Bullet shaped icon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902" y="6401711"/>
            <a:ext cx="454587" cy="4293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84983" y="3573666"/>
            <a:ext cx="2267309" cy="15645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100"/>
              </a:lnSpc>
              <a:tabLst>
                <a:tab pos="3071813" algn="l"/>
              </a:tabLst>
            </a:pPr>
            <a:r>
              <a:rPr lang="en-US" b="1" dirty="0">
                <a:solidFill>
                  <a:srgbClr val="9A0101"/>
                </a:solidFill>
                <a:cs typeface="Calibri"/>
              </a:rPr>
              <a:t>Place your targets</a:t>
            </a:r>
          </a:p>
          <a:p>
            <a:pPr>
              <a:lnSpc>
                <a:spcPts val="2100"/>
              </a:lnSpc>
              <a:tabLst>
                <a:tab pos="3071813" algn="l"/>
              </a:tabLst>
            </a:pPr>
            <a:r>
              <a:rPr lang="en-US" b="1" dirty="0">
                <a:solidFill>
                  <a:srgbClr val="9A0101"/>
                </a:solidFill>
                <a:cs typeface="Calibri"/>
              </a:rPr>
              <a:t>on dirt or gravel.</a:t>
            </a:r>
          </a:p>
          <a:p>
            <a:pPr>
              <a:lnSpc>
                <a:spcPts val="1600"/>
              </a:lnSpc>
              <a:tabLst>
                <a:tab pos="3071813" algn="l"/>
              </a:tabLst>
            </a:pPr>
            <a:r>
              <a:rPr lang="en-US" sz="1400" dirty="0">
                <a:cs typeface="Calibri"/>
              </a:rPr>
              <a:t>Shoot in areas free of dry vegetation and loose rocks. Avoid shooting on hot, windy days. Know your target and what is beyond.</a:t>
            </a:r>
            <a:r>
              <a:rPr lang="en-US" sz="1400" b="1" dirty="0">
                <a:solidFill>
                  <a:srgbClr val="9A0101"/>
                </a:solidFill>
                <a:cs typeface="Calibri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84982" y="5350291"/>
            <a:ext cx="4767145" cy="2128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100"/>
              </a:lnSpc>
              <a:spcBef>
                <a:spcPts val="1200"/>
              </a:spcBef>
            </a:pPr>
            <a:r>
              <a:rPr lang="en-US" b="1" dirty="0">
                <a:solidFill>
                  <a:srgbClr val="9A0101"/>
                </a:solidFill>
                <a:cs typeface="Calibri"/>
              </a:rPr>
              <a:t>Use safe targets.</a:t>
            </a:r>
          </a:p>
          <a:p>
            <a:pPr>
              <a:lnSpc>
                <a:spcPts val="1600"/>
              </a:lnSpc>
            </a:pPr>
            <a:r>
              <a:rPr lang="en-US" sz="1400" dirty="0">
                <a:cs typeface="Calibri"/>
              </a:rPr>
              <a:t>Shooting at steel targets or rocks may throw sparks into the nearby vegetation. Use paper or wooden targets. </a:t>
            </a:r>
            <a:r>
              <a:rPr lang="en-US" sz="1400" b="1" dirty="0">
                <a:solidFill>
                  <a:srgbClr val="9A0101"/>
                </a:solidFill>
                <a:cs typeface="Calibri"/>
              </a:rPr>
              <a:t>Exploding targets are prohibited</a:t>
            </a:r>
            <a:r>
              <a:rPr lang="en-US" sz="1400" b="1" dirty="0">
                <a:cs typeface="Calibri"/>
              </a:rPr>
              <a:t>.</a:t>
            </a:r>
          </a:p>
          <a:p>
            <a:pPr>
              <a:lnSpc>
                <a:spcPts val="2100"/>
              </a:lnSpc>
              <a:spcBef>
                <a:spcPts val="1200"/>
              </a:spcBef>
            </a:pPr>
            <a:r>
              <a:rPr lang="en-US" b="1" dirty="0">
                <a:solidFill>
                  <a:srgbClr val="9A0101"/>
                </a:solidFill>
                <a:cs typeface="Calibri"/>
              </a:rPr>
              <a:t>Ammunition type matters.</a:t>
            </a:r>
          </a:p>
          <a:p>
            <a:pPr>
              <a:lnSpc>
                <a:spcPts val="1600"/>
              </a:lnSpc>
            </a:pPr>
            <a:r>
              <a:rPr lang="en-US" sz="1400" dirty="0">
                <a:cs typeface="Calibri"/>
              </a:rPr>
              <a:t>Steel core and solid copper ammunition have the highest potential to start fires. Lead core bullets are less likely to ignite surrounding vegetation. </a:t>
            </a:r>
            <a:r>
              <a:rPr lang="en-US" sz="1400" b="1" dirty="0">
                <a:solidFill>
                  <a:srgbClr val="9A0101"/>
                </a:solidFill>
                <a:cs typeface="Calibri"/>
              </a:rPr>
              <a:t>Incendiary and tracer ammunition </a:t>
            </a:r>
          </a:p>
          <a:p>
            <a:pPr>
              <a:lnSpc>
                <a:spcPts val="1600"/>
              </a:lnSpc>
            </a:pPr>
            <a:r>
              <a:rPr lang="en-US" sz="1400" b="1" dirty="0">
                <a:solidFill>
                  <a:srgbClr val="9A0101"/>
                </a:solidFill>
                <a:cs typeface="Calibri"/>
              </a:rPr>
              <a:t>         are prohibited.</a:t>
            </a:r>
          </a:p>
        </p:txBody>
      </p:sp>
      <p:pic>
        <p:nvPicPr>
          <p:cNvPr id="13" name="Picture 12" descr="Pacific Northwest Fire Adapted Communities with an icon showing PNW/FAC with the background of blue mountains capped with white. A pine tree near a red barn is also part of the icon. 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449" y="7983784"/>
            <a:ext cx="2546268" cy="868990"/>
          </a:xfrm>
          <a:prstGeom prst="rect">
            <a:avLst/>
          </a:prstGeom>
        </p:spPr>
      </p:pic>
      <p:pic>
        <p:nvPicPr>
          <p:cNvPr id="2" name="Picture 1" descr="PNWCG logo" title="PNWCG logo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799" y="7815532"/>
            <a:ext cx="962533" cy="120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84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132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Know your target </vt:lpstr>
    </vt:vector>
  </TitlesOfParts>
  <Company>US Forest Service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Gwen Hensley</dc:creator>
  <cp:lastModifiedBy>dmshaffer</cp:lastModifiedBy>
  <cp:revision>14</cp:revision>
  <cp:lastPrinted>2018-06-22T03:26:07Z</cp:lastPrinted>
  <dcterms:created xsi:type="dcterms:W3CDTF">2016-09-01T03:37:33Z</dcterms:created>
  <dcterms:modified xsi:type="dcterms:W3CDTF">2018-11-20T20:19:17Z</dcterms:modified>
</cp:coreProperties>
</file>