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660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0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2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7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9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8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8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7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6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3140F6-1273-0E42-BDA5-46E3404318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</a:t>
            </a:r>
          </a:p>
        </p:txBody>
      </p:sp>
      <p:pic>
        <p:nvPicPr>
          <p:cNvPr id="4" name="Picture 3" descr="Fire Restrictions text with a red prohibited X. icon Campfire ring icon with &quot;OK&quot; checkmark. Propane stove with &quot;OK&quot; checkmark. Pedestal grill with &quot;OK&quot; checkmark. &quot;In developed campgrounds and picnic grounds only&quot; text." title="Fire Restrictions">
            <a:extLst>
              <a:ext uri="{FF2B5EF4-FFF2-40B4-BE49-F238E27FC236}">
                <a16:creationId xmlns="" xmlns:a16="http://schemas.microsoft.com/office/drawing/2014/main" id="{D86F0F5D-8D34-B04E-AA3F-1BB1C2D49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4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</dc:title>
  <dc:creator>Microsoft Office User</dc:creator>
  <cp:lastModifiedBy>Shaffer, Deana M -FS</cp:lastModifiedBy>
  <cp:revision>5</cp:revision>
  <dcterms:created xsi:type="dcterms:W3CDTF">2018-10-21T15:16:12Z</dcterms:created>
  <dcterms:modified xsi:type="dcterms:W3CDTF">2018-11-15T20:24:18Z</dcterms:modified>
</cp:coreProperties>
</file>