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660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0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2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7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9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8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8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7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62D42-CC2B-F342-937F-B5165525DD08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EEF37-81AC-8240-8462-D3F279B4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6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3140F6-1273-0E42-BDA5-46E3404318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</a:t>
            </a:r>
          </a:p>
        </p:txBody>
      </p:sp>
      <p:pic>
        <p:nvPicPr>
          <p:cNvPr id="5" name="Picture 4" descr="Fire Restriction: Campfire icon with red prohibited X and no campfires text; grill icon with red prohibited X and no charcoal fires text; propane stove icon with OK checkmark and propane stoves OK text." title="Fire Restrictions">
            <a:extLst>
              <a:ext uri="{FF2B5EF4-FFF2-40B4-BE49-F238E27FC236}">
                <a16:creationId xmlns:a16="http://schemas.microsoft.com/office/drawing/2014/main" xmlns="" id="{FD438070-E405-1C43-8F38-A7D40A28A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4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</dc:title>
  <dc:creator>Microsoft Office User</dc:creator>
  <cp:lastModifiedBy>Shaffer, Deana M -FS</cp:lastModifiedBy>
  <cp:revision>3</cp:revision>
  <dcterms:created xsi:type="dcterms:W3CDTF">2018-10-21T15:16:12Z</dcterms:created>
  <dcterms:modified xsi:type="dcterms:W3CDTF">2018-11-15T20:12:50Z</dcterms:modified>
</cp:coreProperties>
</file>