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972800" cy="12801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 userDrawn="1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/>
    <p:restoredTop sz="93662"/>
  </p:normalViewPr>
  <p:slideViewPr>
    <p:cSldViewPr snapToGrid="0" snapToObjects="1" showGuides="1">
      <p:cViewPr varScale="1">
        <p:scale>
          <a:sx n="67" d="100"/>
          <a:sy n="67" d="100"/>
        </p:scale>
        <p:origin x="1122" y="72"/>
      </p:cViewPr>
      <p:guideLst>
        <p:guide orient="horz" pos="4032"/>
        <p:guide pos="34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095078"/>
            <a:ext cx="9326880" cy="4456853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723804"/>
            <a:ext cx="8229600" cy="3090756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422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048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681567"/>
            <a:ext cx="2366010" cy="108487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681567"/>
            <a:ext cx="6960870" cy="1084876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08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2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3191514"/>
            <a:ext cx="9464040" cy="532510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8567000"/>
            <a:ext cx="9464040" cy="28003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83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3407833"/>
            <a:ext cx="466344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3407833"/>
            <a:ext cx="466344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228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81570"/>
            <a:ext cx="9464040" cy="24743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3138171"/>
            <a:ext cx="4642008" cy="153796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4676140"/>
            <a:ext cx="4642008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3138171"/>
            <a:ext cx="4664869" cy="153796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4676140"/>
            <a:ext cx="4664869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774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555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62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853440"/>
            <a:ext cx="3539014" cy="29870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843196"/>
            <a:ext cx="5554980" cy="9097433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840480"/>
            <a:ext cx="3539014" cy="7114964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670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853440"/>
            <a:ext cx="3539014" cy="29870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843196"/>
            <a:ext cx="5554980" cy="9097433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840480"/>
            <a:ext cx="3539014" cy="7114964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601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681570"/>
            <a:ext cx="9464040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3407833"/>
            <a:ext cx="9464040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11865189"/>
            <a:ext cx="246888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11865189"/>
            <a:ext cx="370332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11865189"/>
            <a:ext cx="246888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2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F3C22-6EED-0E47-8998-8AA64BE3D1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restrictions</a:t>
            </a:r>
          </a:p>
        </p:txBody>
      </p:sp>
      <p:pic>
        <p:nvPicPr>
          <p:cNvPr id="8" name="Picture 7" descr="Bright yellow background with red border: &quot;Fire Restrictions&quot; text; campfire icon with prohibited X and &quot;No campfires&quot; text; grill icon with prohibited X and &quot;No Grills&quot; text; portable propane stoves with OK check mark and &quot;Stoves OK&quot; text." title="Fire Restrictions">
            <a:extLst>
              <a:ext uri="{FF2B5EF4-FFF2-40B4-BE49-F238E27FC236}">
                <a16:creationId xmlns:a16="http://schemas.microsoft.com/office/drawing/2014/main" id="{62E31081-B80F-3E46-9267-FFFBE9210A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0"/>
            <a:ext cx="10922000" cy="1280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695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restrictions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restrictions</dc:title>
  <dc:creator>Microsoft Office User</dc:creator>
  <cp:lastModifiedBy>dmshaffer</cp:lastModifiedBy>
  <cp:revision>8</cp:revision>
  <dcterms:created xsi:type="dcterms:W3CDTF">2018-10-21T15:35:41Z</dcterms:created>
  <dcterms:modified xsi:type="dcterms:W3CDTF">2018-11-20T18:15:27Z</dcterms:modified>
</cp:coreProperties>
</file>