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38404800" cy="31089600"/>
  <p:notesSz cx="6858000" cy="9144000"/>
  <p:defaultTextStyle>
    <a:defPPr>
      <a:defRPr lang="en-US"/>
    </a:defPPr>
    <a:lvl1pPr marL="0" algn="l" defTabSz="3423514" rtl="0" eaLnBrk="1" latinLnBrk="0" hangingPunct="1">
      <a:defRPr sz="6739" kern="1200">
        <a:solidFill>
          <a:schemeClr val="tx1"/>
        </a:solidFill>
        <a:latin typeface="+mn-lt"/>
        <a:ea typeface="+mn-ea"/>
        <a:cs typeface="+mn-cs"/>
      </a:defRPr>
    </a:lvl1pPr>
    <a:lvl2pPr marL="1711757" algn="l" defTabSz="3423514" rtl="0" eaLnBrk="1" latinLnBrk="0" hangingPunct="1">
      <a:defRPr sz="6739" kern="1200">
        <a:solidFill>
          <a:schemeClr val="tx1"/>
        </a:solidFill>
        <a:latin typeface="+mn-lt"/>
        <a:ea typeface="+mn-ea"/>
        <a:cs typeface="+mn-cs"/>
      </a:defRPr>
    </a:lvl2pPr>
    <a:lvl3pPr marL="3423514" algn="l" defTabSz="3423514" rtl="0" eaLnBrk="1" latinLnBrk="0" hangingPunct="1">
      <a:defRPr sz="6739" kern="1200">
        <a:solidFill>
          <a:schemeClr val="tx1"/>
        </a:solidFill>
        <a:latin typeface="+mn-lt"/>
        <a:ea typeface="+mn-ea"/>
        <a:cs typeface="+mn-cs"/>
      </a:defRPr>
    </a:lvl3pPr>
    <a:lvl4pPr marL="5135270" algn="l" defTabSz="3423514" rtl="0" eaLnBrk="1" latinLnBrk="0" hangingPunct="1">
      <a:defRPr sz="6739" kern="1200">
        <a:solidFill>
          <a:schemeClr val="tx1"/>
        </a:solidFill>
        <a:latin typeface="+mn-lt"/>
        <a:ea typeface="+mn-ea"/>
        <a:cs typeface="+mn-cs"/>
      </a:defRPr>
    </a:lvl4pPr>
    <a:lvl5pPr marL="6847027" algn="l" defTabSz="3423514" rtl="0" eaLnBrk="1" latinLnBrk="0" hangingPunct="1">
      <a:defRPr sz="6739" kern="1200">
        <a:solidFill>
          <a:schemeClr val="tx1"/>
        </a:solidFill>
        <a:latin typeface="+mn-lt"/>
        <a:ea typeface="+mn-ea"/>
        <a:cs typeface="+mn-cs"/>
      </a:defRPr>
    </a:lvl5pPr>
    <a:lvl6pPr marL="8558784" algn="l" defTabSz="3423514" rtl="0" eaLnBrk="1" latinLnBrk="0" hangingPunct="1">
      <a:defRPr sz="6739" kern="1200">
        <a:solidFill>
          <a:schemeClr val="tx1"/>
        </a:solidFill>
        <a:latin typeface="+mn-lt"/>
        <a:ea typeface="+mn-ea"/>
        <a:cs typeface="+mn-cs"/>
      </a:defRPr>
    </a:lvl6pPr>
    <a:lvl7pPr marL="10270541" algn="l" defTabSz="3423514" rtl="0" eaLnBrk="1" latinLnBrk="0" hangingPunct="1">
      <a:defRPr sz="6739" kern="1200">
        <a:solidFill>
          <a:schemeClr val="tx1"/>
        </a:solidFill>
        <a:latin typeface="+mn-lt"/>
        <a:ea typeface="+mn-ea"/>
        <a:cs typeface="+mn-cs"/>
      </a:defRPr>
    </a:lvl7pPr>
    <a:lvl8pPr marL="11982298" algn="l" defTabSz="3423514" rtl="0" eaLnBrk="1" latinLnBrk="0" hangingPunct="1">
      <a:defRPr sz="6739" kern="1200">
        <a:solidFill>
          <a:schemeClr val="tx1"/>
        </a:solidFill>
        <a:latin typeface="+mn-lt"/>
        <a:ea typeface="+mn-ea"/>
        <a:cs typeface="+mn-cs"/>
      </a:defRPr>
    </a:lvl8pPr>
    <a:lvl9pPr marL="13694054" algn="l" defTabSz="3423514" rtl="0" eaLnBrk="1" latinLnBrk="0" hangingPunct="1">
      <a:defRPr sz="673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792" userDrawn="1">
          <p15:clr>
            <a:srgbClr val="A4A3A4"/>
          </p15:clr>
        </p15:guide>
        <p15:guide id="2" pos="1209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9"/>
    <p:restoredTop sz="93662"/>
  </p:normalViewPr>
  <p:slideViewPr>
    <p:cSldViewPr snapToGrid="0" snapToObjects="1" showGuides="1">
      <p:cViewPr varScale="1">
        <p:scale>
          <a:sx n="27" d="100"/>
          <a:sy n="27" d="100"/>
        </p:scale>
        <p:origin x="276" y="294"/>
      </p:cViewPr>
      <p:guideLst>
        <p:guide orient="horz" pos="9792"/>
        <p:guide pos="1209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80360" y="5088045"/>
            <a:ext cx="32644080" cy="10823787"/>
          </a:xfrm>
        </p:spPr>
        <p:txBody>
          <a:bodyPr anchor="b"/>
          <a:lstStyle>
            <a:lvl1pPr algn="ctr">
              <a:defRPr sz="25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16329239"/>
            <a:ext cx="28803600" cy="7506121"/>
          </a:xfrm>
        </p:spPr>
        <p:txBody>
          <a:bodyPr/>
          <a:lstStyle>
            <a:lvl1pPr marL="0" indent="0" algn="ctr">
              <a:buNone/>
              <a:defRPr sz="10080"/>
            </a:lvl1pPr>
            <a:lvl2pPr marL="1920240" indent="0" algn="ctr">
              <a:buNone/>
              <a:defRPr sz="8400"/>
            </a:lvl2pPr>
            <a:lvl3pPr marL="3840480" indent="0" algn="ctr">
              <a:buNone/>
              <a:defRPr sz="7560"/>
            </a:lvl3pPr>
            <a:lvl4pPr marL="5760720" indent="0" algn="ctr">
              <a:buNone/>
              <a:defRPr sz="6720"/>
            </a:lvl4pPr>
            <a:lvl5pPr marL="7680960" indent="0" algn="ctr">
              <a:buNone/>
              <a:defRPr sz="6720"/>
            </a:lvl5pPr>
            <a:lvl6pPr marL="9601200" indent="0" algn="ctr">
              <a:buNone/>
              <a:defRPr sz="6720"/>
            </a:lvl6pPr>
            <a:lvl7pPr marL="11521440" indent="0" algn="ctr">
              <a:buNone/>
              <a:defRPr sz="6720"/>
            </a:lvl7pPr>
            <a:lvl8pPr marL="13441680" indent="0" algn="ctr">
              <a:buNone/>
              <a:defRPr sz="6720"/>
            </a:lvl8pPr>
            <a:lvl9pPr marL="15361920" indent="0" algn="ctr">
              <a:buNone/>
              <a:defRPr sz="67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B4CEC-E18E-D24A-9244-3164531CDCD2}" type="datetimeFigureOut">
              <a:rPr lang="en-US" smtClean="0"/>
              <a:t>11/20/2018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25EB8-0A41-8D43-878C-ABAEB8E628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10798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B4CEC-E18E-D24A-9244-3164531CDCD2}" type="datetimeFigureOut">
              <a:rPr lang="en-US" smtClean="0"/>
              <a:t>11/20/2018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25EB8-0A41-8D43-878C-ABAEB8E628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52570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7483437" y="1655233"/>
            <a:ext cx="8281035" cy="2634699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40332" y="1655233"/>
            <a:ext cx="24363045" cy="2634699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B4CEC-E18E-D24A-9244-3164531CDCD2}" type="datetimeFigureOut">
              <a:rPr lang="en-US" smtClean="0"/>
              <a:t>11/20/2018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25EB8-0A41-8D43-878C-ABAEB8E628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2331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B4CEC-E18E-D24A-9244-3164531CDCD2}" type="datetimeFigureOut">
              <a:rPr lang="en-US" smtClean="0"/>
              <a:t>11/20/2018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25EB8-0A41-8D43-878C-ABAEB8E628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1824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0330" y="7750819"/>
            <a:ext cx="33124140" cy="12932408"/>
          </a:xfrm>
        </p:spPr>
        <p:txBody>
          <a:bodyPr anchor="b"/>
          <a:lstStyle>
            <a:lvl1pPr>
              <a:defRPr sz="25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20330" y="20805572"/>
            <a:ext cx="33124140" cy="6800848"/>
          </a:xfrm>
        </p:spPr>
        <p:txBody>
          <a:bodyPr/>
          <a:lstStyle>
            <a:lvl1pPr marL="0" indent="0">
              <a:buNone/>
              <a:defRPr sz="10080">
                <a:solidFill>
                  <a:schemeClr val="tx1"/>
                </a:solidFill>
              </a:defRPr>
            </a:lvl1pPr>
            <a:lvl2pPr marL="1920240" indent="0">
              <a:buNone/>
              <a:defRPr sz="8400">
                <a:solidFill>
                  <a:schemeClr val="tx1">
                    <a:tint val="75000"/>
                  </a:schemeClr>
                </a:solidFill>
              </a:defRPr>
            </a:lvl2pPr>
            <a:lvl3pPr marL="3840480" indent="0">
              <a:buNone/>
              <a:defRPr sz="7560">
                <a:solidFill>
                  <a:schemeClr val="tx1">
                    <a:tint val="75000"/>
                  </a:schemeClr>
                </a:solidFill>
              </a:defRPr>
            </a:lvl3pPr>
            <a:lvl4pPr marL="5760720" indent="0">
              <a:buNone/>
              <a:defRPr sz="6720">
                <a:solidFill>
                  <a:schemeClr val="tx1">
                    <a:tint val="75000"/>
                  </a:schemeClr>
                </a:solidFill>
              </a:defRPr>
            </a:lvl4pPr>
            <a:lvl5pPr marL="7680960" indent="0">
              <a:buNone/>
              <a:defRPr sz="6720">
                <a:solidFill>
                  <a:schemeClr val="tx1">
                    <a:tint val="75000"/>
                  </a:schemeClr>
                </a:solidFill>
              </a:defRPr>
            </a:lvl5pPr>
            <a:lvl6pPr marL="9601200" indent="0">
              <a:buNone/>
              <a:defRPr sz="6720">
                <a:solidFill>
                  <a:schemeClr val="tx1">
                    <a:tint val="75000"/>
                  </a:schemeClr>
                </a:solidFill>
              </a:defRPr>
            </a:lvl6pPr>
            <a:lvl7pPr marL="11521440" indent="0">
              <a:buNone/>
              <a:defRPr sz="6720">
                <a:solidFill>
                  <a:schemeClr val="tx1">
                    <a:tint val="75000"/>
                  </a:schemeClr>
                </a:solidFill>
              </a:defRPr>
            </a:lvl7pPr>
            <a:lvl8pPr marL="13441680" indent="0">
              <a:buNone/>
              <a:defRPr sz="6720">
                <a:solidFill>
                  <a:schemeClr val="tx1">
                    <a:tint val="75000"/>
                  </a:schemeClr>
                </a:solidFill>
              </a:defRPr>
            </a:lvl8pPr>
            <a:lvl9pPr marL="15361920" indent="0">
              <a:buNone/>
              <a:defRPr sz="67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B4CEC-E18E-D24A-9244-3164531CDCD2}" type="datetimeFigureOut">
              <a:rPr lang="en-US" smtClean="0"/>
              <a:t>11/20/2018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25EB8-0A41-8D43-878C-ABAEB8E628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926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40330" y="8276166"/>
            <a:ext cx="16322040" cy="197260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42430" y="8276166"/>
            <a:ext cx="16322040" cy="197260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B4CEC-E18E-D24A-9244-3164531CDCD2}" type="datetimeFigureOut">
              <a:rPr lang="en-US" smtClean="0"/>
              <a:t>11/20/2018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25EB8-0A41-8D43-878C-ABAEB8E628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137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45332" y="1655240"/>
            <a:ext cx="33124140" cy="60092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45336" y="7621272"/>
            <a:ext cx="16247028" cy="3735068"/>
          </a:xfrm>
        </p:spPr>
        <p:txBody>
          <a:bodyPr anchor="b"/>
          <a:lstStyle>
            <a:lvl1pPr marL="0" indent="0">
              <a:buNone/>
              <a:defRPr sz="10080" b="1"/>
            </a:lvl1pPr>
            <a:lvl2pPr marL="1920240" indent="0">
              <a:buNone/>
              <a:defRPr sz="8400" b="1"/>
            </a:lvl2pPr>
            <a:lvl3pPr marL="3840480" indent="0">
              <a:buNone/>
              <a:defRPr sz="7560" b="1"/>
            </a:lvl3pPr>
            <a:lvl4pPr marL="5760720" indent="0">
              <a:buNone/>
              <a:defRPr sz="6720" b="1"/>
            </a:lvl4pPr>
            <a:lvl5pPr marL="7680960" indent="0">
              <a:buNone/>
              <a:defRPr sz="6720" b="1"/>
            </a:lvl5pPr>
            <a:lvl6pPr marL="9601200" indent="0">
              <a:buNone/>
              <a:defRPr sz="6720" b="1"/>
            </a:lvl6pPr>
            <a:lvl7pPr marL="11521440" indent="0">
              <a:buNone/>
              <a:defRPr sz="6720" b="1"/>
            </a:lvl7pPr>
            <a:lvl8pPr marL="13441680" indent="0">
              <a:buNone/>
              <a:defRPr sz="6720" b="1"/>
            </a:lvl8pPr>
            <a:lvl9pPr marL="15361920" indent="0">
              <a:buNone/>
              <a:defRPr sz="672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45336" y="11356340"/>
            <a:ext cx="16247028" cy="167034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9442432" y="7621272"/>
            <a:ext cx="16327042" cy="3735068"/>
          </a:xfrm>
        </p:spPr>
        <p:txBody>
          <a:bodyPr anchor="b"/>
          <a:lstStyle>
            <a:lvl1pPr marL="0" indent="0">
              <a:buNone/>
              <a:defRPr sz="10080" b="1"/>
            </a:lvl1pPr>
            <a:lvl2pPr marL="1920240" indent="0">
              <a:buNone/>
              <a:defRPr sz="8400" b="1"/>
            </a:lvl2pPr>
            <a:lvl3pPr marL="3840480" indent="0">
              <a:buNone/>
              <a:defRPr sz="7560" b="1"/>
            </a:lvl3pPr>
            <a:lvl4pPr marL="5760720" indent="0">
              <a:buNone/>
              <a:defRPr sz="6720" b="1"/>
            </a:lvl4pPr>
            <a:lvl5pPr marL="7680960" indent="0">
              <a:buNone/>
              <a:defRPr sz="6720" b="1"/>
            </a:lvl5pPr>
            <a:lvl6pPr marL="9601200" indent="0">
              <a:buNone/>
              <a:defRPr sz="6720" b="1"/>
            </a:lvl6pPr>
            <a:lvl7pPr marL="11521440" indent="0">
              <a:buNone/>
              <a:defRPr sz="6720" b="1"/>
            </a:lvl7pPr>
            <a:lvl8pPr marL="13441680" indent="0">
              <a:buNone/>
              <a:defRPr sz="6720" b="1"/>
            </a:lvl8pPr>
            <a:lvl9pPr marL="15361920" indent="0">
              <a:buNone/>
              <a:defRPr sz="672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9442432" y="11356340"/>
            <a:ext cx="16327042" cy="167034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B4CEC-E18E-D24A-9244-3164531CDCD2}" type="datetimeFigureOut">
              <a:rPr lang="en-US" smtClean="0"/>
              <a:t>11/20/2018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25EB8-0A41-8D43-878C-ABAEB8E628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0359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B4CEC-E18E-D24A-9244-3164531CDCD2}" type="datetimeFigureOut">
              <a:rPr lang="en-US" smtClean="0"/>
              <a:t>11/20/2018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25EB8-0A41-8D43-878C-ABAEB8E628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6447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B4CEC-E18E-D24A-9244-3164531CDCD2}" type="datetimeFigureOut">
              <a:rPr lang="en-US" smtClean="0"/>
              <a:t>11/20/2018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25EB8-0A41-8D43-878C-ABAEB8E628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608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45332" y="2072640"/>
            <a:ext cx="12386548" cy="7254240"/>
          </a:xfrm>
        </p:spPr>
        <p:txBody>
          <a:bodyPr anchor="b"/>
          <a:lstStyle>
            <a:lvl1pPr>
              <a:defRPr sz="134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327042" y="4476333"/>
            <a:ext cx="19442430" cy="22093767"/>
          </a:xfrm>
        </p:spPr>
        <p:txBody>
          <a:bodyPr/>
          <a:lstStyle>
            <a:lvl1pPr>
              <a:defRPr sz="13440"/>
            </a:lvl1pPr>
            <a:lvl2pPr>
              <a:defRPr sz="11760"/>
            </a:lvl2pPr>
            <a:lvl3pPr>
              <a:defRPr sz="1008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45332" y="9326880"/>
            <a:ext cx="12386548" cy="17279199"/>
          </a:xfrm>
        </p:spPr>
        <p:txBody>
          <a:bodyPr/>
          <a:lstStyle>
            <a:lvl1pPr marL="0" indent="0">
              <a:buNone/>
              <a:defRPr sz="6720"/>
            </a:lvl1pPr>
            <a:lvl2pPr marL="1920240" indent="0">
              <a:buNone/>
              <a:defRPr sz="5880"/>
            </a:lvl2pPr>
            <a:lvl3pPr marL="3840480" indent="0">
              <a:buNone/>
              <a:defRPr sz="5040"/>
            </a:lvl3pPr>
            <a:lvl4pPr marL="5760720" indent="0">
              <a:buNone/>
              <a:defRPr sz="4200"/>
            </a:lvl4pPr>
            <a:lvl5pPr marL="7680960" indent="0">
              <a:buNone/>
              <a:defRPr sz="4200"/>
            </a:lvl5pPr>
            <a:lvl6pPr marL="9601200" indent="0">
              <a:buNone/>
              <a:defRPr sz="4200"/>
            </a:lvl6pPr>
            <a:lvl7pPr marL="11521440" indent="0">
              <a:buNone/>
              <a:defRPr sz="4200"/>
            </a:lvl7pPr>
            <a:lvl8pPr marL="13441680" indent="0">
              <a:buNone/>
              <a:defRPr sz="4200"/>
            </a:lvl8pPr>
            <a:lvl9pPr marL="15361920" indent="0">
              <a:buNone/>
              <a:defRPr sz="42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B4CEC-E18E-D24A-9244-3164531CDCD2}" type="datetimeFigureOut">
              <a:rPr lang="en-US" smtClean="0"/>
              <a:t>11/20/2018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25EB8-0A41-8D43-878C-ABAEB8E628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5334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45332" y="2072640"/>
            <a:ext cx="12386548" cy="7254240"/>
          </a:xfrm>
        </p:spPr>
        <p:txBody>
          <a:bodyPr anchor="b"/>
          <a:lstStyle>
            <a:lvl1pPr>
              <a:defRPr sz="134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6327042" y="4476333"/>
            <a:ext cx="19442430" cy="22093767"/>
          </a:xfrm>
        </p:spPr>
        <p:txBody>
          <a:bodyPr anchor="t"/>
          <a:lstStyle>
            <a:lvl1pPr marL="0" indent="0">
              <a:buNone/>
              <a:defRPr sz="13440"/>
            </a:lvl1pPr>
            <a:lvl2pPr marL="1920240" indent="0">
              <a:buNone/>
              <a:defRPr sz="11760"/>
            </a:lvl2pPr>
            <a:lvl3pPr marL="3840480" indent="0">
              <a:buNone/>
              <a:defRPr sz="10080"/>
            </a:lvl3pPr>
            <a:lvl4pPr marL="5760720" indent="0">
              <a:buNone/>
              <a:defRPr sz="8400"/>
            </a:lvl4pPr>
            <a:lvl5pPr marL="7680960" indent="0">
              <a:buNone/>
              <a:defRPr sz="8400"/>
            </a:lvl5pPr>
            <a:lvl6pPr marL="9601200" indent="0">
              <a:buNone/>
              <a:defRPr sz="8400"/>
            </a:lvl6pPr>
            <a:lvl7pPr marL="11521440" indent="0">
              <a:buNone/>
              <a:defRPr sz="8400"/>
            </a:lvl7pPr>
            <a:lvl8pPr marL="13441680" indent="0">
              <a:buNone/>
              <a:defRPr sz="8400"/>
            </a:lvl8pPr>
            <a:lvl9pPr marL="15361920" indent="0">
              <a:buNone/>
              <a:defRPr sz="8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45332" y="9326880"/>
            <a:ext cx="12386548" cy="17279199"/>
          </a:xfrm>
        </p:spPr>
        <p:txBody>
          <a:bodyPr/>
          <a:lstStyle>
            <a:lvl1pPr marL="0" indent="0">
              <a:buNone/>
              <a:defRPr sz="6720"/>
            </a:lvl1pPr>
            <a:lvl2pPr marL="1920240" indent="0">
              <a:buNone/>
              <a:defRPr sz="5880"/>
            </a:lvl2pPr>
            <a:lvl3pPr marL="3840480" indent="0">
              <a:buNone/>
              <a:defRPr sz="5040"/>
            </a:lvl3pPr>
            <a:lvl4pPr marL="5760720" indent="0">
              <a:buNone/>
              <a:defRPr sz="4200"/>
            </a:lvl4pPr>
            <a:lvl5pPr marL="7680960" indent="0">
              <a:buNone/>
              <a:defRPr sz="4200"/>
            </a:lvl5pPr>
            <a:lvl6pPr marL="9601200" indent="0">
              <a:buNone/>
              <a:defRPr sz="4200"/>
            </a:lvl6pPr>
            <a:lvl7pPr marL="11521440" indent="0">
              <a:buNone/>
              <a:defRPr sz="4200"/>
            </a:lvl7pPr>
            <a:lvl8pPr marL="13441680" indent="0">
              <a:buNone/>
              <a:defRPr sz="4200"/>
            </a:lvl8pPr>
            <a:lvl9pPr marL="15361920" indent="0">
              <a:buNone/>
              <a:defRPr sz="42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B4CEC-E18E-D24A-9244-3164531CDCD2}" type="datetimeFigureOut">
              <a:rPr lang="en-US" smtClean="0"/>
              <a:t>11/20/2018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25EB8-0A41-8D43-878C-ABAEB8E628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9736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40330" y="1655240"/>
            <a:ext cx="33124140" cy="60092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40330" y="8276166"/>
            <a:ext cx="33124140" cy="197260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40330" y="28815460"/>
            <a:ext cx="8641080" cy="16552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0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B4CEC-E18E-D24A-9244-3164531CDCD2}" type="datetimeFigureOut">
              <a:rPr lang="en-US" smtClean="0"/>
              <a:t>11/20/2018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721590" y="28815460"/>
            <a:ext cx="12961620" cy="16552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0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7123390" y="28815460"/>
            <a:ext cx="8641080" cy="16552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0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725EB8-0A41-8D43-878C-ABAEB8E628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870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3840480" rtl="0" eaLnBrk="1" latinLnBrk="0" hangingPunct="1">
        <a:lnSpc>
          <a:spcPct val="90000"/>
        </a:lnSpc>
        <a:spcBef>
          <a:spcPct val="0"/>
        </a:spcBef>
        <a:buNone/>
        <a:defRPr sz="184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60120" indent="-960120" algn="l" defTabSz="3840480" rtl="0" eaLnBrk="1" latinLnBrk="0" hangingPunct="1">
        <a:lnSpc>
          <a:spcPct val="90000"/>
        </a:lnSpc>
        <a:spcBef>
          <a:spcPts val="4200"/>
        </a:spcBef>
        <a:buFont typeface="Arial" panose="020B0604020202020204" pitchFamily="34" charset="0"/>
        <a:buChar char="•"/>
        <a:defRPr sz="11760" kern="1200">
          <a:solidFill>
            <a:schemeClr val="tx1"/>
          </a:solidFill>
          <a:latin typeface="+mn-lt"/>
          <a:ea typeface="+mn-ea"/>
          <a:cs typeface="+mn-cs"/>
        </a:defRPr>
      </a:lvl1pPr>
      <a:lvl2pPr marL="2880360" indent="-960120" algn="l" defTabSz="3840480" rtl="0" eaLnBrk="1" latinLnBrk="0" hangingPunct="1">
        <a:lnSpc>
          <a:spcPct val="90000"/>
        </a:lnSpc>
        <a:spcBef>
          <a:spcPts val="2100"/>
        </a:spcBef>
        <a:buFont typeface="Arial" panose="020B0604020202020204" pitchFamily="34" charset="0"/>
        <a:buChar char="•"/>
        <a:defRPr sz="10080" kern="1200">
          <a:solidFill>
            <a:schemeClr val="tx1"/>
          </a:solidFill>
          <a:latin typeface="+mn-lt"/>
          <a:ea typeface="+mn-ea"/>
          <a:cs typeface="+mn-cs"/>
        </a:defRPr>
      </a:lvl2pPr>
      <a:lvl3pPr marL="4800600" indent="-960120" algn="l" defTabSz="3840480" rtl="0" eaLnBrk="1" latinLnBrk="0" hangingPunct="1">
        <a:lnSpc>
          <a:spcPct val="90000"/>
        </a:lnSpc>
        <a:spcBef>
          <a:spcPts val="2100"/>
        </a:spcBef>
        <a:buFont typeface="Arial" panose="020B0604020202020204" pitchFamily="34" charset="0"/>
        <a:buChar char="•"/>
        <a:defRPr sz="8400" kern="1200">
          <a:solidFill>
            <a:schemeClr val="tx1"/>
          </a:solidFill>
          <a:latin typeface="+mn-lt"/>
          <a:ea typeface="+mn-ea"/>
          <a:cs typeface="+mn-cs"/>
        </a:defRPr>
      </a:lvl3pPr>
      <a:lvl4pPr marL="6720840" indent="-960120" algn="l" defTabSz="3840480" rtl="0" eaLnBrk="1" latinLnBrk="0" hangingPunct="1">
        <a:lnSpc>
          <a:spcPct val="90000"/>
        </a:lnSpc>
        <a:spcBef>
          <a:spcPts val="2100"/>
        </a:spcBef>
        <a:buFont typeface="Arial" panose="020B0604020202020204" pitchFamily="34" charset="0"/>
        <a:buChar char="•"/>
        <a:defRPr sz="7560" kern="1200">
          <a:solidFill>
            <a:schemeClr val="tx1"/>
          </a:solidFill>
          <a:latin typeface="+mn-lt"/>
          <a:ea typeface="+mn-ea"/>
          <a:cs typeface="+mn-cs"/>
        </a:defRPr>
      </a:lvl4pPr>
      <a:lvl5pPr marL="8641080" indent="-960120" algn="l" defTabSz="3840480" rtl="0" eaLnBrk="1" latinLnBrk="0" hangingPunct="1">
        <a:lnSpc>
          <a:spcPct val="90000"/>
        </a:lnSpc>
        <a:spcBef>
          <a:spcPts val="2100"/>
        </a:spcBef>
        <a:buFont typeface="Arial" panose="020B0604020202020204" pitchFamily="34" charset="0"/>
        <a:buChar char="•"/>
        <a:defRPr sz="7560" kern="1200">
          <a:solidFill>
            <a:schemeClr val="tx1"/>
          </a:solidFill>
          <a:latin typeface="+mn-lt"/>
          <a:ea typeface="+mn-ea"/>
          <a:cs typeface="+mn-cs"/>
        </a:defRPr>
      </a:lvl5pPr>
      <a:lvl6pPr marL="10561320" indent="-960120" algn="l" defTabSz="3840480" rtl="0" eaLnBrk="1" latinLnBrk="0" hangingPunct="1">
        <a:lnSpc>
          <a:spcPct val="90000"/>
        </a:lnSpc>
        <a:spcBef>
          <a:spcPts val="2100"/>
        </a:spcBef>
        <a:buFont typeface="Arial" panose="020B0604020202020204" pitchFamily="34" charset="0"/>
        <a:buChar char="•"/>
        <a:defRPr sz="7560" kern="1200">
          <a:solidFill>
            <a:schemeClr val="tx1"/>
          </a:solidFill>
          <a:latin typeface="+mn-lt"/>
          <a:ea typeface="+mn-ea"/>
          <a:cs typeface="+mn-cs"/>
        </a:defRPr>
      </a:lvl6pPr>
      <a:lvl7pPr marL="12481560" indent="-960120" algn="l" defTabSz="3840480" rtl="0" eaLnBrk="1" latinLnBrk="0" hangingPunct="1">
        <a:lnSpc>
          <a:spcPct val="90000"/>
        </a:lnSpc>
        <a:spcBef>
          <a:spcPts val="2100"/>
        </a:spcBef>
        <a:buFont typeface="Arial" panose="020B0604020202020204" pitchFamily="34" charset="0"/>
        <a:buChar char="•"/>
        <a:defRPr sz="7560" kern="1200">
          <a:solidFill>
            <a:schemeClr val="tx1"/>
          </a:solidFill>
          <a:latin typeface="+mn-lt"/>
          <a:ea typeface="+mn-ea"/>
          <a:cs typeface="+mn-cs"/>
        </a:defRPr>
      </a:lvl7pPr>
      <a:lvl8pPr marL="14401800" indent="-960120" algn="l" defTabSz="3840480" rtl="0" eaLnBrk="1" latinLnBrk="0" hangingPunct="1">
        <a:lnSpc>
          <a:spcPct val="90000"/>
        </a:lnSpc>
        <a:spcBef>
          <a:spcPts val="2100"/>
        </a:spcBef>
        <a:buFont typeface="Arial" panose="020B0604020202020204" pitchFamily="34" charset="0"/>
        <a:buChar char="•"/>
        <a:defRPr sz="7560" kern="1200">
          <a:solidFill>
            <a:schemeClr val="tx1"/>
          </a:solidFill>
          <a:latin typeface="+mn-lt"/>
          <a:ea typeface="+mn-ea"/>
          <a:cs typeface="+mn-cs"/>
        </a:defRPr>
      </a:lvl8pPr>
      <a:lvl9pPr marL="16322040" indent="-960120" algn="l" defTabSz="3840480" rtl="0" eaLnBrk="1" latinLnBrk="0" hangingPunct="1">
        <a:lnSpc>
          <a:spcPct val="90000"/>
        </a:lnSpc>
        <a:spcBef>
          <a:spcPts val="2100"/>
        </a:spcBef>
        <a:buFont typeface="Arial" panose="020B0604020202020204" pitchFamily="34" charset="0"/>
        <a:buChar char="•"/>
        <a:defRPr sz="75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40480" rtl="0" eaLnBrk="1" latinLnBrk="0" hangingPunct="1">
        <a:defRPr sz="7560" kern="1200">
          <a:solidFill>
            <a:schemeClr val="tx1"/>
          </a:solidFill>
          <a:latin typeface="+mn-lt"/>
          <a:ea typeface="+mn-ea"/>
          <a:cs typeface="+mn-cs"/>
        </a:defRPr>
      </a:lvl1pPr>
      <a:lvl2pPr marL="1920240" algn="l" defTabSz="3840480" rtl="0" eaLnBrk="1" latinLnBrk="0" hangingPunct="1">
        <a:defRPr sz="7560" kern="1200">
          <a:solidFill>
            <a:schemeClr val="tx1"/>
          </a:solidFill>
          <a:latin typeface="+mn-lt"/>
          <a:ea typeface="+mn-ea"/>
          <a:cs typeface="+mn-cs"/>
        </a:defRPr>
      </a:lvl2pPr>
      <a:lvl3pPr marL="3840480" algn="l" defTabSz="3840480" rtl="0" eaLnBrk="1" latinLnBrk="0" hangingPunct="1">
        <a:defRPr sz="7560" kern="1200">
          <a:solidFill>
            <a:schemeClr val="tx1"/>
          </a:solidFill>
          <a:latin typeface="+mn-lt"/>
          <a:ea typeface="+mn-ea"/>
          <a:cs typeface="+mn-cs"/>
        </a:defRPr>
      </a:lvl3pPr>
      <a:lvl4pPr marL="5760720" algn="l" defTabSz="3840480" rtl="0" eaLnBrk="1" latinLnBrk="0" hangingPunct="1">
        <a:defRPr sz="7560" kern="1200">
          <a:solidFill>
            <a:schemeClr val="tx1"/>
          </a:solidFill>
          <a:latin typeface="+mn-lt"/>
          <a:ea typeface="+mn-ea"/>
          <a:cs typeface="+mn-cs"/>
        </a:defRPr>
      </a:lvl4pPr>
      <a:lvl5pPr marL="7680960" algn="l" defTabSz="3840480" rtl="0" eaLnBrk="1" latinLnBrk="0" hangingPunct="1">
        <a:defRPr sz="7560" kern="1200">
          <a:solidFill>
            <a:schemeClr val="tx1"/>
          </a:solidFill>
          <a:latin typeface="+mn-lt"/>
          <a:ea typeface="+mn-ea"/>
          <a:cs typeface="+mn-cs"/>
        </a:defRPr>
      </a:lvl5pPr>
      <a:lvl6pPr marL="9601200" algn="l" defTabSz="3840480" rtl="0" eaLnBrk="1" latinLnBrk="0" hangingPunct="1">
        <a:defRPr sz="7560" kern="1200">
          <a:solidFill>
            <a:schemeClr val="tx1"/>
          </a:solidFill>
          <a:latin typeface="+mn-lt"/>
          <a:ea typeface="+mn-ea"/>
          <a:cs typeface="+mn-cs"/>
        </a:defRPr>
      </a:lvl6pPr>
      <a:lvl7pPr marL="11521440" algn="l" defTabSz="3840480" rtl="0" eaLnBrk="1" latinLnBrk="0" hangingPunct="1">
        <a:defRPr sz="7560" kern="1200">
          <a:solidFill>
            <a:schemeClr val="tx1"/>
          </a:solidFill>
          <a:latin typeface="+mn-lt"/>
          <a:ea typeface="+mn-ea"/>
          <a:cs typeface="+mn-cs"/>
        </a:defRPr>
      </a:lvl7pPr>
      <a:lvl8pPr marL="13441680" algn="l" defTabSz="3840480" rtl="0" eaLnBrk="1" latinLnBrk="0" hangingPunct="1">
        <a:defRPr sz="7560" kern="1200">
          <a:solidFill>
            <a:schemeClr val="tx1"/>
          </a:solidFill>
          <a:latin typeface="+mn-lt"/>
          <a:ea typeface="+mn-ea"/>
          <a:cs typeface="+mn-cs"/>
        </a:defRPr>
      </a:lvl8pPr>
      <a:lvl9pPr marL="15361920" algn="l" defTabSz="3840480" rtl="0" eaLnBrk="1" latinLnBrk="0" hangingPunct="1">
        <a:defRPr sz="75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0A0472-C52A-B140-B80C-F937296BAED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Fire restrictions</a:t>
            </a:r>
          </a:p>
        </p:txBody>
      </p:sp>
      <p:pic>
        <p:nvPicPr>
          <p:cNvPr id="4" name="Picture 3" descr="Bright yellow background with red border. Text: Fire restrictions in effect. Icon: Campfire inside a metal. Text: Fires in rings at campgrounds only. Icon of a lit cigarette. Text: Smoking in campgrounds and enclosed vehicles only. Passenger in vehicle icon. Text:  Vehicles on roads only." title="Fire Restrictions in Effect">
            <a:extLst>
              <a:ext uri="{FF2B5EF4-FFF2-40B4-BE49-F238E27FC236}">
                <a16:creationId xmlns:a16="http://schemas.microsoft.com/office/drawing/2014/main" id="{401178AB-52D0-3246-8B3C-5D61BDE573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38404800" cy="3108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09626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</TotalTime>
  <Words>2</Words>
  <Application>Microsoft Office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Fire restrictions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Fire restrictions</dc:title>
  <dc:creator>Microsoft Office User</dc:creator>
  <cp:lastModifiedBy>dmshaffer</cp:lastModifiedBy>
  <cp:revision>6</cp:revision>
  <dcterms:created xsi:type="dcterms:W3CDTF">2018-10-21T15:31:58Z</dcterms:created>
  <dcterms:modified xsi:type="dcterms:W3CDTF">2018-11-20T18:09:29Z</dcterms:modified>
</cp:coreProperties>
</file>