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40233600" cy="14630400"/>
  <p:notesSz cx="6858000" cy="9144000"/>
  <p:defaultTextStyle>
    <a:defPPr>
      <a:defRPr lang="en-US"/>
    </a:defPPr>
    <a:lvl1pPr marL="0" algn="l" defTabSz="2589581" rtl="0" eaLnBrk="1" latinLnBrk="0" hangingPunct="1">
      <a:defRPr sz="5098" kern="1200">
        <a:solidFill>
          <a:schemeClr val="tx1"/>
        </a:solidFill>
        <a:latin typeface="+mn-lt"/>
        <a:ea typeface="+mn-ea"/>
        <a:cs typeface="+mn-cs"/>
      </a:defRPr>
    </a:lvl1pPr>
    <a:lvl2pPr marL="1294790" algn="l" defTabSz="2589581" rtl="0" eaLnBrk="1" latinLnBrk="0" hangingPunct="1">
      <a:defRPr sz="5098" kern="1200">
        <a:solidFill>
          <a:schemeClr val="tx1"/>
        </a:solidFill>
        <a:latin typeface="+mn-lt"/>
        <a:ea typeface="+mn-ea"/>
        <a:cs typeface="+mn-cs"/>
      </a:defRPr>
    </a:lvl2pPr>
    <a:lvl3pPr marL="2589581" algn="l" defTabSz="2589581" rtl="0" eaLnBrk="1" latinLnBrk="0" hangingPunct="1">
      <a:defRPr sz="5098" kern="1200">
        <a:solidFill>
          <a:schemeClr val="tx1"/>
        </a:solidFill>
        <a:latin typeface="+mn-lt"/>
        <a:ea typeface="+mn-ea"/>
        <a:cs typeface="+mn-cs"/>
      </a:defRPr>
    </a:lvl3pPr>
    <a:lvl4pPr marL="3884371" algn="l" defTabSz="2589581" rtl="0" eaLnBrk="1" latinLnBrk="0" hangingPunct="1">
      <a:defRPr sz="5098" kern="1200">
        <a:solidFill>
          <a:schemeClr val="tx1"/>
        </a:solidFill>
        <a:latin typeface="+mn-lt"/>
        <a:ea typeface="+mn-ea"/>
        <a:cs typeface="+mn-cs"/>
      </a:defRPr>
    </a:lvl4pPr>
    <a:lvl5pPr marL="5179162" algn="l" defTabSz="2589581" rtl="0" eaLnBrk="1" latinLnBrk="0" hangingPunct="1">
      <a:defRPr sz="5098" kern="1200">
        <a:solidFill>
          <a:schemeClr val="tx1"/>
        </a:solidFill>
        <a:latin typeface="+mn-lt"/>
        <a:ea typeface="+mn-ea"/>
        <a:cs typeface="+mn-cs"/>
      </a:defRPr>
    </a:lvl5pPr>
    <a:lvl6pPr marL="6473952" algn="l" defTabSz="2589581" rtl="0" eaLnBrk="1" latinLnBrk="0" hangingPunct="1">
      <a:defRPr sz="5098" kern="1200">
        <a:solidFill>
          <a:schemeClr val="tx1"/>
        </a:solidFill>
        <a:latin typeface="+mn-lt"/>
        <a:ea typeface="+mn-ea"/>
        <a:cs typeface="+mn-cs"/>
      </a:defRPr>
    </a:lvl6pPr>
    <a:lvl7pPr marL="7768742" algn="l" defTabSz="2589581" rtl="0" eaLnBrk="1" latinLnBrk="0" hangingPunct="1">
      <a:defRPr sz="5098" kern="1200">
        <a:solidFill>
          <a:schemeClr val="tx1"/>
        </a:solidFill>
        <a:latin typeface="+mn-lt"/>
        <a:ea typeface="+mn-ea"/>
        <a:cs typeface="+mn-cs"/>
      </a:defRPr>
    </a:lvl7pPr>
    <a:lvl8pPr marL="9063533" algn="l" defTabSz="2589581" rtl="0" eaLnBrk="1" latinLnBrk="0" hangingPunct="1">
      <a:defRPr sz="5098" kern="1200">
        <a:solidFill>
          <a:schemeClr val="tx1"/>
        </a:solidFill>
        <a:latin typeface="+mn-lt"/>
        <a:ea typeface="+mn-ea"/>
        <a:cs typeface="+mn-cs"/>
      </a:defRPr>
    </a:lvl8pPr>
    <a:lvl9pPr marL="10358323" algn="l" defTabSz="2589581" rtl="0" eaLnBrk="1" latinLnBrk="0" hangingPunct="1">
      <a:defRPr sz="509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608" userDrawn="1">
          <p15:clr>
            <a:srgbClr val="A4A3A4"/>
          </p15:clr>
        </p15:guide>
        <p15:guide id="2" pos="126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9"/>
    <p:restoredTop sz="93662"/>
  </p:normalViewPr>
  <p:slideViewPr>
    <p:cSldViewPr snapToGrid="0" snapToObjects="1" showGuides="1">
      <p:cViewPr varScale="1">
        <p:scale>
          <a:sx n="26" d="100"/>
          <a:sy n="26" d="100"/>
        </p:scale>
        <p:origin x="258" y="1608"/>
      </p:cViewPr>
      <p:guideLst>
        <p:guide orient="horz" pos="4608"/>
        <p:guide pos="126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29200" y="2394374"/>
            <a:ext cx="30175200" cy="5093547"/>
          </a:xfrm>
        </p:spPr>
        <p:txBody>
          <a:bodyPr anchor="b"/>
          <a:lstStyle>
            <a:lvl1pPr algn="ctr">
              <a:defRPr sz="1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29200" y="7684348"/>
            <a:ext cx="30175200" cy="3532292"/>
          </a:xfrm>
        </p:spPr>
        <p:txBody>
          <a:bodyPr/>
          <a:lstStyle>
            <a:lvl1pPr marL="0" indent="0" algn="ctr">
              <a:buNone/>
              <a:defRPr sz="5120"/>
            </a:lvl1pPr>
            <a:lvl2pPr marL="975345" indent="0" algn="ctr">
              <a:buNone/>
              <a:defRPr sz="4267"/>
            </a:lvl2pPr>
            <a:lvl3pPr marL="1950690" indent="0" algn="ctr">
              <a:buNone/>
              <a:defRPr sz="3840"/>
            </a:lvl3pPr>
            <a:lvl4pPr marL="2926034" indent="0" algn="ctr">
              <a:buNone/>
              <a:defRPr sz="3413"/>
            </a:lvl4pPr>
            <a:lvl5pPr marL="3901379" indent="0" algn="ctr">
              <a:buNone/>
              <a:defRPr sz="3413"/>
            </a:lvl5pPr>
            <a:lvl6pPr marL="4876724" indent="0" algn="ctr">
              <a:buNone/>
              <a:defRPr sz="3413"/>
            </a:lvl6pPr>
            <a:lvl7pPr marL="5852069" indent="0" algn="ctr">
              <a:buNone/>
              <a:defRPr sz="3413"/>
            </a:lvl7pPr>
            <a:lvl8pPr marL="6827413" indent="0" algn="ctr">
              <a:buNone/>
              <a:defRPr sz="3413"/>
            </a:lvl8pPr>
            <a:lvl9pPr marL="7802758" indent="0" algn="ctr">
              <a:buNone/>
              <a:defRPr sz="341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1DDEC-CDEA-9B44-AD2A-8644F8B94359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8C74C-B94C-9945-A8E2-6CFBD333A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120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1DDEC-CDEA-9B44-AD2A-8644F8B94359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8C74C-B94C-9945-A8E2-6CFBD333A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59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792170" y="778933"/>
            <a:ext cx="8675370" cy="123985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66060" y="778933"/>
            <a:ext cx="25523190" cy="123985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1DDEC-CDEA-9B44-AD2A-8644F8B94359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8C74C-B94C-9945-A8E2-6CFBD333A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170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1DDEC-CDEA-9B44-AD2A-8644F8B94359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8C74C-B94C-9945-A8E2-6CFBD333A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518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5105" y="3647442"/>
            <a:ext cx="34701480" cy="6085839"/>
          </a:xfrm>
        </p:spPr>
        <p:txBody>
          <a:bodyPr anchor="b"/>
          <a:lstStyle>
            <a:lvl1pPr>
              <a:defRPr sz="1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45105" y="9790855"/>
            <a:ext cx="34701480" cy="3200399"/>
          </a:xfrm>
        </p:spPr>
        <p:txBody>
          <a:bodyPr/>
          <a:lstStyle>
            <a:lvl1pPr marL="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1pPr>
            <a:lvl2pPr marL="975345" indent="0">
              <a:buNone/>
              <a:defRPr sz="4267">
                <a:solidFill>
                  <a:schemeClr val="tx1">
                    <a:tint val="75000"/>
                  </a:schemeClr>
                </a:solidFill>
              </a:defRPr>
            </a:lvl2pPr>
            <a:lvl3pPr marL="195069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3pPr>
            <a:lvl4pPr marL="2926034" indent="0">
              <a:buNone/>
              <a:defRPr sz="3413">
                <a:solidFill>
                  <a:schemeClr val="tx1">
                    <a:tint val="75000"/>
                  </a:schemeClr>
                </a:solidFill>
              </a:defRPr>
            </a:lvl4pPr>
            <a:lvl5pPr marL="3901379" indent="0">
              <a:buNone/>
              <a:defRPr sz="3413">
                <a:solidFill>
                  <a:schemeClr val="tx1">
                    <a:tint val="75000"/>
                  </a:schemeClr>
                </a:solidFill>
              </a:defRPr>
            </a:lvl5pPr>
            <a:lvl6pPr marL="4876724" indent="0">
              <a:buNone/>
              <a:defRPr sz="3413">
                <a:solidFill>
                  <a:schemeClr val="tx1">
                    <a:tint val="75000"/>
                  </a:schemeClr>
                </a:solidFill>
              </a:defRPr>
            </a:lvl6pPr>
            <a:lvl7pPr marL="5852069" indent="0">
              <a:buNone/>
              <a:defRPr sz="3413">
                <a:solidFill>
                  <a:schemeClr val="tx1">
                    <a:tint val="75000"/>
                  </a:schemeClr>
                </a:solidFill>
              </a:defRPr>
            </a:lvl7pPr>
            <a:lvl8pPr marL="6827413" indent="0">
              <a:buNone/>
              <a:defRPr sz="3413">
                <a:solidFill>
                  <a:schemeClr val="tx1">
                    <a:tint val="75000"/>
                  </a:schemeClr>
                </a:solidFill>
              </a:defRPr>
            </a:lvl8pPr>
            <a:lvl9pPr marL="7802758" indent="0">
              <a:buNone/>
              <a:defRPr sz="341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1DDEC-CDEA-9B44-AD2A-8644F8B94359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8C74C-B94C-9945-A8E2-6CFBD333A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705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66060" y="3894667"/>
            <a:ext cx="17099280" cy="928285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368260" y="3894667"/>
            <a:ext cx="17099280" cy="928285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1DDEC-CDEA-9B44-AD2A-8644F8B94359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8C74C-B94C-9945-A8E2-6CFBD333A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92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300" y="778934"/>
            <a:ext cx="34701480" cy="282786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1302" y="3586481"/>
            <a:ext cx="17020697" cy="1757679"/>
          </a:xfrm>
        </p:spPr>
        <p:txBody>
          <a:bodyPr anchor="b"/>
          <a:lstStyle>
            <a:lvl1pPr marL="0" indent="0">
              <a:buNone/>
              <a:defRPr sz="5120" b="1"/>
            </a:lvl1pPr>
            <a:lvl2pPr marL="975345" indent="0">
              <a:buNone/>
              <a:defRPr sz="4267" b="1"/>
            </a:lvl2pPr>
            <a:lvl3pPr marL="1950690" indent="0">
              <a:buNone/>
              <a:defRPr sz="3840" b="1"/>
            </a:lvl3pPr>
            <a:lvl4pPr marL="2926034" indent="0">
              <a:buNone/>
              <a:defRPr sz="3413" b="1"/>
            </a:lvl4pPr>
            <a:lvl5pPr marL="3901379" indent="0">
              <a:buNone/>
              <a:defRPr sz="3413" b="1"/>
            </a:lvl5pPr>
            <a:lvl6pPr marL="4876724" indent="0">
              <a:buNone/>
              <a:defRPr sz="3413" b="1"/>
            </a:lvl6pPr>
            <a:lvl7pPr marL="5852069" indent="0">
              <a:buNone/>
              <a:defRPr sz="3413" b="1"/>
            </a:lvl7pPr>
            <a:lvl8pPr marL="6827413" indent="0">
              <a:buNone/>
              <a:defRPr sz="3413" b="1"/>
            </a:lvl8pPr>
            <a:lvl9pPr marL="7802758" indent="0">
              <a:buNone/>
              <a:defRPr sz="341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1302" y="5344160"/>
            <a:ext cx="17020697" cy="786045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0368260" y="3586481"/>
            <a:ext cx="17104520" cy="1757679"/>
          </a:xfrm>
        </p:spPr>
        <p:txBody>
          <a:bodyPr anchor="b"/>
          <a:lstStyle>
            <a:lvl1pPr marL="0" indent="0">
              <a:buNone/>
              <a:defRPr sz="5120" b="1"/>
            </a:lvl1pPr>
            <a:lvl2pPr marL="975345" indent="0">
              <a:buNone/>
              <a:defRPr sz="4267" b="1"/>
            </a:lvl2pPr>
            <a:lvl3pPr marL="1950690" indent="0">
              <a:buNone/>
              <a:defRPr sz="3840" b="1"/>
            </a:lvl3pPr>
            <a:lvl4pPr marL="2926034" indent="0">
              <a:buNone/>
              <a:defRPr sz="3413" b="1"/>
            </a:lvl4pPr>
            <a:lvl5pPr marL="3901379" indent="0">
              <a:buNone/>
              <a:defRPr sz="3413" b="1"/>
            </a:lvl5pPr>
            <a:lvl6pPr marL="4876724" indent="0">
              <a:buNone/>
              <a:defRPr sz="3413" b="1"/>
            </a:lvl6pPr>
            <a:lvl7pPr marL="5852069" indent="0">
              <a:buNone/>
              <a:defRPr sz="3413" b="1"/>
            </a:lvl7pPr>
            <a:lvl8pPr marL="6827413" indent="0">
              <a:buNone/>
              <a:defRPr sz="3413" b="1"/>
            </a:lvl8pPr>
            <a:lvl9pPr marL="7802758" indent="0">
              <a:buNone/>
              <a:defRPr sz="341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368260" y="5344160"/>
            <a:ext cx="17104520" cy="786045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1DDEC-CDEA-9B44-AD2A-8644F8B94359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8C74C-B94C-9945-A8E2-6CFBD333A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2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1DDEC-CDEA-9B44-AD2A-8644F8B94359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8C74C-B94C-9945-A8E2-6CFBD333A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708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1DDEC-CDEA-9B44-AD2A-8644F8B94359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8C74C-B94C-9945-A8E2-6CFBD333A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120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302" y="975360"/>
            <a:ext cx="12976382" cy="3413760"/>
          </a:xfrm>
        </p:spPr>
        <p:txBody>
          <a:bodyPr anchor="b"/>
          <a:lstStyle>
            <a:lvl1pPr>
              <a:defRPr sz="68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04520" y="2106508"/>
            <a:ext cx="20368260" cy="10397067"/>
          </a:xfrm>
        </p:spPr>
        <p:txBody>
          <a:bodyPr/>
          <a:lstStyle>
            <a:lvl1pPr>
              <a:defRPr sz="6827"/>
            </a:lvl1pPr>
            <a:lvl2pPr>
              <a:defRPr sz="5973"/>
            </a:lvl2pPr>
            <a:lvl3pPr>
              <a:defRPr sz="5120"/>
            </a:lvl3pPr>
            <a:lvl4pPr>
              <a:defRPr sz="4267"/>
            </a:lvl4pPr>
            <a:lvl5pPr>
              <a:defRPr sz="4267"/>
            </a:lvl5pPr>
            <a:lvl6pPr>
              <a:defRPr sz="4267"/>
            </a:lvl6pPr>
            <a:lvl7pPr>
              <a:defRPr sz="4267"/>
            </a:lvl7pPr>
            <a:lvl8pPr>
              <a:defRPr sz="4267"/>
            </a:lvl8pPr>
            <a:lvl9pPr>
              <a:defRPr sz="42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71302" y="4389120"/>
            <a:ext cx="12976382" cy="8131388"/>
          </a:xfrm>
        </p:spPr>
        <p:txBody>
          <a:bodyPr/>
          <a:lstStyle>
            <a:lvl1pPr marL="0" indent="0">
              <a:buNone/>
              <a:defRPr sz="3413"/>
            </a:lvl1pPr>
            <a:lvl2pPr marL="975345" indent="0">
              <a:buNone/>
              <a:defRPr sz="2987"/>
            </a:lvl2pPr>
            <a:lvl3pPr marL="1950690" indent="0">
              <a:buNone/>
              <a:defRPr sz="2560"/>
            </a:lvl3pPr>
            <a:lvl4pPr marL="2926034" indent="0">
              <a:buNone/>
              <a:defRPr sz="2133"/>
            </a:lvl4pPr>
            <a:lvl5pPr marL="3901379" indent="0">
              <a:buNone/>
              <a:defRPr sz="2133"/>
            </a:lvl5pPr>
            <a:lvl6pPr marL="4876724" indent="0">
              <a:buNone/>
              <a:defRPr sz="2133"/>
            </a:lvl6pPr>
            <a:lvl7pPr marL="5852069" indent="0">
              <a:buNone/>
              <a:defRPr sz="2133"/>
            </a:lvl7pPr>
            <a:lvl8pPr marL="6827413" indent="0">
              <a:buNone/>
              <a:defRPr sz="2133"/>
            </a:lvl8pPr>
            <a:lvl9pPr marL="7802758" indent="0">
              <a:buNone/>
              <a:defRPr sz="21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1DDEC-CDEA-9B44-AD2A-8644F8B94359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8C74C-B94C-9945-A8E2-6CFBD333A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47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302" y="975360"/>
            <a:ext cx="12976382" cy="3413760"/>
          </a:xfrm>
        </p:spPr>
        <p:txBody>
          <a:bodyPr anchor="b"/>
          <a:lstStyle>
            <a:lvl1pPr>
              <a:defRPr sz="68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104520" y="2106508"/>
            <a:ext cx="20368260" cy="10397067"/>
          </a:xfrm>
        </p:spPr>
        <p:txBody>
          <a:bodyPr anchor="t"/>
          <a:lstStyle>
            <a:lvl1pPr marL="0" indent="0">
              <a:buNone/>
              <a:defRPr sz="6827"/>
            </a:lvl1pPr>
            <a:lvl2pPr marL="975345" indent="0">
              <a:buNone/>
              <a:defRPr sz="5973"/>
            </a:lvl2pPr>
            <a:lvl3pPr marL="1950690" indent="0">
              <a:buNone/>
              <a:defRPr sz="5120"/>
            </a:lvl3pPr>
            <a:lvl4pPr marL="2926034" indent="0">
              <a:buNone/>
              <a:defRPr sz="4267"/>
            </a:lvl4pPr>
            <a:lvl5pPr marL="3901379" indent="0">
              <a:buNone/>
              <a:defRPr sz="4267"/>
            </a:lvl5pPr>
            <a:lvl6pPr marL="4876724" indent="0">
              <a:buNone/>
              <a:defRPr sz="4267"/>
            </a:lvl6pPr>
            <a:lvl7pPr marL="5852069" indent="0">
              <a:buNone/>
              <a:defRPr sz="4267"/>
            </a:lvl7pPr>
            <a:lvl8pPr marL="6827413" indent="0">
              <a:buNone/>
              <a:defRPr sz="4267"/>
            </a:lvl8pPr>
            <a:lvl9pPr marL="7802758" indent="0">
              <a:buNone/>
              <a:defRPr sz="42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71302" y="4389120"/>
            <a:ext cx="12976382" cy="8131388"/>
          </a:xfrm>
        </p:spPr>
        <p:txBody>
          <a:bodyPr/>
          <a:lstStyle>
            <a:lvl1pPr marL="0" indent="0">
              <a:buNone/>
              <a:defRPr sz="3413"/>
            </a:lvl1pPr>
            <a:lvl2pPr marL="975345" indent="0">
              <a:buNone/>
              <a:defRPr sz="2987"/>
            </a:lvl2pPr>
            <a:lvl3pPr marL="1950690" indent="0">
              <a:buNone/>
              <a:defRPr sz="2560"/>
            </a:lvl3pPr>
            <a:lvl4pPr marL="2926034" indent="0">
              <a:buNone/>
              <a:defRPr sz="2133"/>
            </a:lvl4pPr>
            <a:lvl5pPr marL="3901379" indent="0">
              <a:buNone/>
              <a:defRPr sz="2133"/>
            </a:lvl5pPr>
            <a:lvl6pPr marL="4876724" indent="0">
              <a:buNone/>
              <a:defRPr sz="2133"/>
            </a:lvl6pPr>
            <a:lvl7pPr marL="5852069" indent="0">
              <a:buNone/>
              <a:defRPr sz="2133"/>
            </a:lvl7pPr>
            <a:lvl8pPr marL="6827413" indent="0">
              <a:buNone/>
              <a:defRPr sz="2133"/>
            </a:lvl8pPr>
            <a:lvl9pPr marL="7802758" indent="0">
              <a:buNone/>
              <a:defRPr sz="21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1DDEC-CDEA-9B44-AD2A-8644F8B94359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8C74C-B94C-9945-A8E2-6CFBD333A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727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6060" y="778934"/>
            <a:ext cx="34701480" cy="28278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6060" y="3894667"/>
            <a:ext cx="34701480" cy="92828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6060" y="13560215"/>
            <a:ext cx="9052560" cy="778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1DDEC-CDEA-9B44-AD2A-8644F8B94359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327380" y="13560215"/>
            <a:ext cx="13578840" cy="778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414980" y="13560215"/>
            <a:ext cx="9052560" cy="778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8C74C-B94C-9945-A8E2-6CFBD333A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322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950690" rtl="0" eaLnBrk="1" latinLnBrk="0" hangingPunct="1">
        <a:lnSpc>
          <a:spcPct val="90000"/>
        </a:lnSpc>
        <a:spcBef>
          <a:spcPct val="0"/>
        </a:spcBef>
        <a:buNone/>
        <a:defRPr sz="938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7672" indent="-487672" algn="l" defTabSz="1950690" rtl="0" eaLnBrk="1" latinLnBrk="0" hangingPunct="1">
        <a:lnSpc>
          <a:spcPct val="90000"/>
        </a:lnSpc>
        <a:spcBef>
          <a:spcPts val="2133"/>
        </a:spcBef>
        <a:buFont typeface="Arial" panose="020B0604020202020204" pitchFamily="34" charset="0"/>
        <a:buChar char="•"/>
        <a:defRPr sz="5973" kern="1200">
          <a:solidFill>
            <a:schemeClr val="tx1"/>
          </a:solidFill>
          <a:latin typeface="+mn-lt"/>
          <a:ea typeface="+mn-ea"/>
          <a:cs typeface="+mn-cs"/>
        </a:defRPr>
      </a:lvl1pPr>
      <a:lvl2pPr marL="1463017" indent="-487672" algn="l" defTabSz="19506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5120" kern="1200">
          <a:solidFill>
            <a:schemeClr val="tx1"/>
          </a:solidFill>
          <a:latin typeface="+mn-lt"/>
          <a:ea typeface="+mn-ea"/>
          <a:cs typeface="+mn-cs"/>
        </a:defRPr>
      </a:lvl2pPr>
      <a:lvl3pPr marL="2438362" indent="-487672" algn="l" defTabSz="19506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3pPr>
      <a:lvl4pPr marL="3413707" indent="-487672" algn="l" defTabSz="19506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3840" kern="1200">
          <a:solidFill>
            <a:schemeClr val="tx1"/>
          </a:solidFill>
          <a:latin typeface="+mn-lt"/>
          <a:ea typeface="+mn-ea"/>
          <a:cs typeface="+mn-cs"/>
        </a:defRPr>
      </a:lvl4pPr>
      <a:lvl5pPr marL="4389051" indent="-487672" algn="l" defTabSz="19506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3840" kern="1200">
          <a:solidFill>
            <a:schemeClr val="tx1"/>
          </a:solidFill>
          <a:latin typeface="+mn-lt"/>
          <a:ea typeface="+mn-ea"/>
          <a:cs typeface="+mn-cs"/>
        </a:defRPr>
      </a:lvl5pPr>
      <a:lvl6pPr marL="5364396" indent="-487672" algn="l" defTabSz="19506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3840" kern="1200">
          <a:solidFill>
            <a:schemeClr val="tx1"/>
          </a:solidFill>
          <a:latin typeface="+mn-lt"/>
          <a:ea typeface="+mn-ea"/>
          <a:cs typeface="+mn-cs"/>
        </a:defRPr>
      </a:lvl6pPr>
      <a:lvl7pPr marL="6339741" indent="-487672" algn="l" defTabSz="19506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3840" kern="1200">
          <a:solidFill>
            <a:schemeClr val="tx1"/>
          </a:solidFill>
          <a:latin typeface="+mn-lt"/>
          <a:ea typeface="+mn-ea"/>
          <a:cs typeface="+mn-cs"/>
        </a:defRPr>
      </a:lvl7pPr>
      <a:lvl8pPr marL="7315086" indent="-487672" algn="l" defTabSz="19506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3840" kern="1200">
          <a:solidFill>
            <a:schemeClr val="tx1"/>
          </a:solidFill>
          <a:latin typeface="+mn-lt"/>
          <a:ea typeface="+mn-ea"/>
          <a:cs typeface="+mn-cs"/>
        </a:defRPr>
      </a:lvl8pPr>
      <a:lvl9pPr marL="8290430" indent="-487672" algn="l" defTabSz="19506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38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50690" rtl="0" eaLnBrk="1" latinLnBrk="0" hangingPunct="1">
        <a:defRPr sz="3840" kern="1200">
          <a:solidFill>
            <a:schemeClr val="tx1"/>
          </a:solidFill>
          <a:latin typeface="+mn-lt"/>
          <a:ea typeface="+mn-ea"/>
          <a:cs typeface="+mn-cs"/>
        </a:defRPr>
      </a:lvl1pPr>
      <a:lvl2pPr marL="975345" algn="l" defTabSz="1950690" rtl="0" eaLnBrk="1" latinLnBrk="0" hangingPunct="1">
        <a:defRPr sz="3840" kern="1200">
          <a:solidFill>
            <a:schemeClr val="tx1"/>
          </a:solidFill>
          <a:latin typeface="+mn-lt"/>
          <a:ea typeface="+mn-ea"/>
          <a:cs typeface="+mn-cs"/>
        </a:defRPr>
      </a:lvl2pPr>
      <a:lvl3pPr marL="1950690" algn="l" defTabSz="1950690" rtl="0" eaLnBrk="1" latinLnBrk="0" hangingPunct="1">
        <a:defRPr sz="3840" kern="1200">
          <a:solidFill>
            <a:schemeClr val="tx1"/>
          </a:solidFill>
          <a:latin typeface="+mn-lt"/>
          <a:ea typeface="+mn-ea"/>
          <a:cs typeface="+mn-cs"/>
        </a:defRPr>
      </a:lvl3pPr>
      <a:lvl4pPr marL="2926034" algn="l" defTabSz="1950690" rtl="0" eaLnBrk="1" latinLnBrk="0" hangingPunct="1">
        <a:defRPr sz="3840" kern="1200">
          <a:solidFill>
            <a:schemeClr val="tx1"/>
          </a:solidFill>
          <a:latin typeface="+mn-lt"/>
          <a:ea typeface="+mn-ea"/>
          <a:cs typeface="+mn-cs"/>
        </a:defRPr>
      </a:lvl4pPr>
      <a:lvl5pPr marL="3901379" algn="l" defTabSz="1950690" rtl="0" eaLnBrk="1" latinLnBrk="0" hangingPunct="1">
        <a:defRPr sz="3840" kern="1200">
          <a:solidFill>
            <a:schemeClr val="tx1"/>
          </a:solidFill>
          <a:latin typeface="+mn-lt"/>
          <a:ea typeface="+mn-ea"/>
          <a:cs typeface="+mn-cs"/>
        </a:defRPr>
      </a:lvl5pPr>
      <a:lvl6pPr marL="4876724" algn="l" defTabSz="1950690" rtl="0" eaLnBrk="1" latinLnBrk="0" hangingPunct="1">
        <a:defRPr sz="3840" kern="1200">
          <a:solidFill>
            <a:schemeClr val="tx1"/>
          </a:solidFill>
          <a:latin typeface="+mn-lt"/>
          <a:ea typeface="+mn-ea"/>
          <a:cs typeface="+mn-cs"/>
        </a:defRPr>
      </a:lvl6pPr>
      <a:lvl7pPr marL="5852069" algn="l" defTabSz="1950690" rtl="0" eaLnBrk="1" latinLnBrk="0" hangingPunct="1">
        <a:defRPr sz="3840" kern="1200">
          <a:solidFill>
            <a:schemeClr val="tx1"/>
          </a:solidFill>
          <a:latin typeface="+mn-lt"/>
          <a:ea typeface="+mn-ea"/>
          <a:cs typeface="+mn-cs"/>
        </a:defRPr>
      </a:lvl7pPr>
      <a:lvl8pPr marL="6827413" algn="l" defTabSz="1950690" rtl="0" eaLnBrk="1" latinLnBrk="0" hangingPunct="1">
        <a:defRPr sz="3840" kern="1200">
          <a:solidFill>
            <a:schemeClr val="tx1"/>
          </a:solidFill>
          <a:latin typeface="+mn-lt"/>
          <a:ea typeface="+mn-ea"/>
          <a:cs typeface="+mn-cs"/>
        </a:defRPr>
      </a:lvl8pPr>
      <a:lvl9pPr marL="7802758" algn="l" defTabSz="1950690" rtl="0" eaLnBrk="1" latinLnBrk="0" hangingPunct="1">
        <a:defRPr sz="38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E90B7B-70D7-AE49-8D6F-ECBC839A76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Restrictions</a:t>
            </a:r>
          </a:p>
        </p:txBody>
      </p:sp>
      <p:pic>
        <p:nvPicPr>
          <p:cNvPr id="4" name="Picture 3" descr="Bright yellow background with red border; &quot;Fire Danger!&quot; text; No fireworks text. Fireworks icon with yellow prohibited X in a red circle." title="Fire Danger! No Fireworks">
            <a:extLst>
              <a:ext uri="{FF2B5EF4-FFF2-40B4-BE49-F238E27FC236}">
                <a16:creationId xmlns:a16="http://schemas.microsoft.com/office/drawing/2014/main" id="{33D06A5F-E6E2-5D4C-8AED-D266FDDC21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" y="38100"/>
            <a:ext cx="40220900" cy="1455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2025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1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Restrictions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Restrictions</dc:title>
  <dc:creator>Microsoft Office User</dc:creator>
  <cp:lastModifiedBy>dmshaffer</cp:lastModifiedBy>
  <cp:revision>4</cp:revision>
  <dcterms:created xsi:type="dcterms:W3CDTF">2018-10-21T15:43:13Z</dcterms:created>
  <dcterms:modified xsi:type="dcterms:W3CDTF">2018-11-20T17:49:38Z</dcterms:modified>
</cp:coreProperties>
</file>