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972800" cy="12801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67" d="100"/>
          <a:sy n="67" d="100"/>
        </p:scale>
        <p:origin x="1770" y="72"/>
      </p:cViewPr>
      <p:guideLst>
        <p:guide orient="horz" pos="4032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095078"/>
            <a:ext cx="9326880" cy="4456853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723804"/>
            <a:ext cx="8229600" cy="3090756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2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4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681567"/>
            <a:ext cx="2366010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681567"/>
            <a:ext cx="6960870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2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3191514"/>
            <a:ext cx="9464040" cy="532510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8567000"/>
            <a:ext cx="9464040" cy="28003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8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28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81570"/>
            <a:ext cx="9464040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3138171"/>
            <a:ext cx="4642008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676140"/>
            <a:ext cx="4642008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3138171"/>
            <a:ext cx="4664869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676140"/>
            <a:ext cx="4664869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774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55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843196"/>
            <a:ext cx="5554980" cy="909743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7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843196"/>
            <a:ext cx="5554980" cy="9097433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0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681570"/>
            <a:ext cx="946404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3407833"/>
            <a:ext cx="946404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3A757-C667-734A-B572-898184C8061E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1865189"/>
            <a:ext cx="370332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F3C22-6EED-0E47-8998-8AA64BE3D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restrictions</a:t>
            </a:r>
          </a:p>
        </p:txBody>
      </p:sp>
      <p:pic>
        <p:nvPicPr>
          <p:cNvPr id="4" name="Picture 3" descr="Bright yellow background with red border; fireworks icon with yellow prohibited X in a red circle; &quot;No Fireworks&quot; text." title="No Fireworks">
            <a:extLst>
              <a:ext uri="{FF2B5EF4-FFF2-40B4-BE49-F238E27FC236}">
                <a16:creationId xmlns:a16="http://schemas.microsoft.com/office/drawing/2014/main" id="{06D28AB4-1E8A-D24D-B1D5-ED3C90854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10922000" cy="128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69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restrictions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restrictions</dc:title>
  <dc:creator>Microsoft Office User</dc:creator>
  <cp:lastModifiedBy>dmshaffer</cp:lastModifiedBy>
  <cp:revision>6</cp:revision>
  <dcterms:created xsi:type="dcterms:W3CDTF">2018-10-21T15:35:41Z</dcterms:created>
  <dcterms:modified xsi:type="dcterms:W3CDTF">2018-11-20T17:38:11Z</dcterms:modified>
</cp:coreProperties>
</file>