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6459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52" d="100"/>
          <a:sy n="52" d="100"/>
        </p:scale>
        <p:origin x="2310" y="150"/>
      </p:cViewPr>
      <p:guideLst>
        <p:guide orient="horz" pos="5184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693671"/>
            <a:ext cx="9326880" cy="573024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8644891"/>
            <a:ext cx="8229600" cy="397382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53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8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876300"/>
            <a:ext cx="2366010" cy="139484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876300"/>
            <a:ext cx="6960870" cy="139484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4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4103375"/>
            <a:ext cx="9464040" cy="684656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11014715"/>
            <a:ext cx="9464040" cy="36004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3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4381500"/>
            <a:ext cx="466344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4381500"/>
            <a:ext cx="466344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3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76304"/>
            <a:ext cx="9464040" cy="31813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4034791"/>
            <a:ext cx="4642008" cy="197738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6012180"/>
            <a:ext cx="4642008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4034791"/>
            <a:ext cx="4664869" cy="197738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6012180"/>
            <a:ext cx="4664869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1097280"/>
            <a:ext cx="3539014" cy="384048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2369824"/>
            <a:ext cx="5554980" cy="116967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4937760"/>
            <a:ext cx="3539014" cy="914781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1097280"/>
            <a:ext cx="3539014" cy="384048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2369824"/>
            <a:ext cx="5554980" cy="116967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4937760"/>
            <a:ext cx="3539014" cy="914781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0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876304"/>
            <a:ext cx="946404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4381500"/>
            <a:ext cx="946404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5255244"/>
            <a:ext cx="24688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39D34-5F28-A24B-A9E5-FA445A33D36D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5255244"/>
            <a:ext cx="37033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5255244"/>
            <a:ext cx="24688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D7548-273E-C948-B547-B2B23F1F2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23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2C08E-3BC7-574A-A8BB-0D7C910EAE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69939F-FB1F-5743-8F6E-0B222D947E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ext: Do not Enter. Icon: Red circle with a yellow horizontal line in the middle sign; Text: National Forest Closed to All Use.  Icons: figure hiking with yellow X in a red circle; figure biking with yellow X in a red circle;  a figure on a horse riding with yellow X in a red circle; a figure on a motorcycle with yellow X in a red circle; a figure in a vehicle with yellow X in a red circle; a figure on an ATV with yellow X in a red circle. Text: Extreme Fire Danger! The sign has a decorative red border on a bright yellow background." title="National Forest Closed To All Use">
            <a:extLst>
              <a:ext uri="{FF2B5EF4-FFF2-40B4-BE49-F238E27FC236}">
                <a16:creationId xmlns:a16="http://schemas.microsoft.com/office/drawing/2014/main" id="{31B73AF0-434D-9B45-9616-7ACCF4F83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0" cy="164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86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dmshaffer</cp:lastModifiedBy>
  <cp:revision>5</cp:revision>
  <dcterms:created xsi:type="dcterms:W3CDTF">2018-10-21T15:46:47Z</dcterms:created>
  <dcterms:modified xsi:type="dcterms:W3CDTF">2018-11-20T17:31:58Z</dcterms:modified>
</cp:coreProperties>
</file>