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0233600" cy="14630400"/>
  <p:notesSz cx="6858000" cy="9144000"/>
  <p:defaultTextStyle>
    <a:defPPr>
      <a:defRPr lang="en-US"/>
    </a:defPPr>
    <a:lvl1pPr marL="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1pPr>
    <a:lvl2pPr marL="1294790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2pPr>
    <a:lvl3pPr marL="258958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3pPr>
    <a:lvl4pPr marL="3884371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4pPr>
    <a:lvl5pPr marL="517916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5pPr>
    <a:lvl6pPr marL="647395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6pPr>
    <a:lvl7pPr marL="7768742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7pPr>
    <a:lvl8pPr marL="906353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8pPr>
    <a:lvl9pPr marL="10358323" algn="l" defTabSz="2589581" rtl="0" eaLnBrk="1" latinLnBrk="0" hangingPunct="1">
      <a:defRPr sz="50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08" userDrawn="1">
          <p15:clr>
            <a:srgbClr val="A4A3A4"/>
          </p15:clr>
        </p15:guide>
        <p15:guide id="2" pos="126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20" d="100"/>
          <a:sy n="20" d="100"/>
        </p:scale>
        <p:origin x="162" y="762"/>
      </p:cViewPr>
      <p:guideLst>
        <p:guide orient="horz" pos="4608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0" y="2394374"/>
            <a:ext cx="30175200" cy="5093547"/>
          </a:xfrm>
        </p:spPr>
        <p:txBody>
          <a:bodyPr anchor="b"/>
          <a:lstStyle>
            <a:lvl1pPr algn="ctr"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7684348"/>
            <a:ext cx="30175200" cy="3532292"/>
          </a:xfrm>
        </p:spPr>
        <p:txBody>
          <a:bodyPr/>
          <a:lstStyle>
            <a:lvl1pPr marL="0" indent="0" algn="ctr">
              <a:buNone/>
              <a:defRPr sz="5120"/>
            </a:lvl1pPr>
            <a:lvl2pPr marL="975345" indent="0" algn="ctr">
              <a:buNone/>
              <a:defRPr sz="4267"/>
            </a:lvl2pPr>
            <a:lvl3pPr marL="1950690" indent="0" algn="ctr">
              <a:buNone/>
              <a:defRPr sz="3840"/>
            </a:lvl3pPr>
            <a:lvl4pPr marL="2926034" indent="0" algn="ctr">
              <a:buNone/>
              <a:defRPr sz="3413"/>
            </a:lvl4pPr>
            <a:lvl5pPr marL="3901379" indent="0" algn="ctr">
              <a:buNone/>
              <a:defRPr sz="3413"/>
            </a:lvl5pPr>
            <a:lvl6pPr marL="4876724" indent="0" algn="ctr">
              <a:buNone/>
              <a:defRPr sz="3413"/>
            </a:lvl6pPr>
            <a:lvl7pPr marL="5852069" indent="0" algn="ctr">
              <a:buNone/>
              <a:defRPr sz="3413"/>
            </a:lvl7pPr>
            <a:lvl8pPr marL="6827413" indent="0" algn="ctr">
              <a:buNone/>
              <a:defRPr sz="3413"/>
            </a:lvl8pPr>
            <a:lvl9pPr marL="7802758" indent="0" algn="ctr">
              <a:buNone/>
              <a:defRPr sz="34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2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0" y="778933"/>
            <a:ext cx="8675370" cy="12398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778933"/>
            <a:ext cx="25523190" cy="1239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1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5" y="3647442"/>
            <a:ext cx="34701480" cy="6085839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5" y="9790855"/>
            <a:ext cx="34701480" cy="3200399"/>
          </a:xfrm>
        </p:spPr>
        <p:txBody>
          <a:bodyPr/>
          <a:lstStyle>
            <a:lvl1pPr marL="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1pPr>
            <a:lvl2pPr marL="975345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2pPr>
            <a:lvl3pPr marL="195069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292603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4pPr>
            <a:lvl5pPr marL="390137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5pPr>
            <a:lvl6pPr marL="4876724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6pPr>
            <a:lvl7pPr marL="5852069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7pPr>
            <a:lvl8pPr marL="6827413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8pPr>
            <a:lvl9pPr marL="7802758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0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3894667"/>
            <a:ext cx="17099280" cy="92828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778934"/>
            <a:ext cx="34701480" cy="28278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2" y="3586481"/>
            <a:ext cx="17020697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2" y="5344160"/>
            <a:ext cx="17020697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0" y="3586481"/>
            <a:ext cx="17104520" cy="1757679"/>
          </a:xfrm>
        </p:spPr>
        <p:txBody>
          <a:bodyPr anchor="b"/>
          <a:lstStyle>
            <a:lvl1pPr marL="0" indent="0">
              <a:buNone/>
              <a:defRPr sz="5120" b="1"/>
            </a:lvl1pPr>
            <a:lvl2pPr marL="975345" indent="0">
              <a:buNone/>
              <a:defRPr sz="4267" b="1"/>
            </a:lvl2pPr>
            <a:lvl3pPr marL="1950690" indent="0">
              <a:buNone/>
              <a:defRPr sz="3840" b="1"/>
            </a:lvl3pPr>
            <a:lvl4pPr marL="2926034" indent="0">
              <a:buNone/>
              <a:defRPr sz="3413" b="1"/>
            </a:lvl4pPr>
            <a:lvl5pPr marL="3901379" indent="0">
              <a:buNone/>
              <a:defRPr sz="3413" b="1"/>
            </a:lvl5pPr>
            <a:lvl6pPr marL="4876724" indent="0">
              <a:buNone/>
              <a:defRPr sz="3413" b="1"/>
            </a:lvl6pPr>
            <a:lvl7pPr marL="5852069" indent="0">
              <a:buNone/>
              <a:defRPr sz="3413" b="1"/>
            </a:lvl7pPr>
            <a:lvl8pPr marL="6827413" indent="0">
              <a:buNone/>
              <a:defRPr sz="3413" b="1"/>
            </a:lvl8pPr>
            <a:lvl9pPr marL="7802758" indent="0">
              <a:buNone/>
              <a:defRPr sz="341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0" y="5344160"/>
            <a:ext cx="17104520" cy="78604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0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2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2106508"/>
            <a:ext cx="20368260" cy="10397067"/>
          </a:xfrm>
        </p:spPr>
        <p:txBody>
          <a:bodyPr/>
          <a:lstStyle>
            <a:lvl1pPr>
              <a:defRPr sz="6827"/>
            </a:lvl1pPr>
            <a:lvl2pPr>
              <a:defRPr sz="5973"/>
            </a:lvl2pPr>
            <a:lvl3pPr>
              <a:defRPr sz="5120"/>
            </a:lvl3pPr>
            <a:lvl4pPr>
              <a:defRPr sz="4267"/>
            </a:lvl4pPr>
            <a:lvl5pPr>
              <a:defRPr sz="4267"/>
            </a:lvl5pPr>
            <a:lvl6pPr>
              <a:defRPr sz="4267"/>
            </a:lvl6pPr>
            <a:lvl7pPr>
              <a:defRPr sz="4267"/>
            </a:lvl7pPr>
            <a:lvl8pPr>
              <a:defRPr sz="4267"/>
            </a:lvl8pPr>
            <a:lvl9pPr>
              <a:defRPr sz="4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2" y="975360"/>
            <a:ext cx="12976382" cy="3413760"/>
          </a:xfrm>
        </p:spPr>
        <p:txBody>
          <a:bodyPr anchor="b"/>
          <a:lstStyle>
            <a:lvl1pPr>
              <a:defRPr sz="68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2106508"/>
            <a:ext cx="20368260" cy="10397067"/>
          </a:xfrm>
        </p:spPr>
        <p:txBody>
          <a:bodyPr anchor="t"/>
          <a:lstStyle>
            <a:lvl1pPr marL="0" indent="0">
              <a:buNone/>
              <a:defRPr sz="6827"/>
            </a:lvl1pPr>
            <a:lvl2pPr marL="975345" indent="0">
              <a:buNone/>
              <a:defRPr sz="5973"/>
            </a:lvl2pPr>
            <a:lvl3pPr marL="1950690" indent="0">
              <a:buNone/>
              <a:defRPr sz="5120"/>
            </a:lvl3pPr>
            <a:lvl4pPr marL="2926034" indent="0">
              <a:buNone/>
              <a:defRPr sz="4267"/>
            </a:lvl4pPr>
            <a:lvl5pPr marL="3901379" indent="0">
              <a:buNone/>
              <a:defRPr sz="4267"/>
            </a:lvl5pPr>
            <a:lvl6pPr marL="4876724" indent="0">
              <a:buNone/>
              <a:defRPr sz="4267"/>
            </a:lvl6pPr>
            <a:lvl7pPr marL="5852069" indent="0">
              <a:buNone/>
              <a:defRPr sz="4267"/>
            </a:lvl7pPr>
            <a:lvl8pPr marL="6827413" indent="0">
              <a:buNone/>
              <a:defRPr sz="4267"/>
            </a:lvl8pPr>
            <a:lvl9pPr marL="7802758" indent="0">
              <a:buNone/>
              <a:defRPr sz="4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2" y="4389120"/>
            <a:ext cx="12976382" cy="8131388"/>
          </a:xfrm>
        </p:spPr>
        <p:txBody>
          <a:bodyPr/>
          <a:lstStyle>
            <a:lvl1pPr marL="0" indent="0">
              <a:buNone/>
              <a:defRPr sz="3413"/>
            </a:lvl1pPr>
            <a:lvl2pPr marL="975345" indent="0">
              <a:buNone/>
              <a:defRPr sz="2987"/>
            </a:lvl2pPr>
            <a:lvl3pPr marL="1950690" indent="0">
              <a:buNone/>
              <a:defRPr sz="2560"/>
            </a:lvl3pPr>
            <a:lvl4pPr marL="2926034" indent="0">
              <a:buNone/>
              <a:defRPr sz="2133"/>
            </a:lvl4pPr>
            <a:lvl5pPr marL="3901379" indent="0">
              <a:buNone/>
              <a:defRPr sz="2133"/>
            </a:lvl5pPr>
            <a:lvl6pPr marL="4876724" indent="0">
              <a:buNone/>
              <a:defRPr sz="2133"/>
            </a:lvl6pPr>
            <a:lvl7pPr marL="5852069" indent="0">
              <a:buNone/>
              <a:defRPr sz="2133"/>
            </a:lvl7pPr>
            <a:lvl8pPr marL="6827413" indent="0">
              <a:buNone/>
              <a:defRPr sz="2133"/>
            </a:lvl8pPr>
            <a:lvl9pPr marL="7802758" indent="0">
              <a:buNone/>
              <a:defRPr sz="21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2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778934"/>
            <a:ext cx="3470148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3894667"/>
            <a:ext cx="3470148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DDEC-CDEA-9B44-AD2A-8644F8B94359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13560215"/>
            <a:ext cx="1357884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13560215"/>
            <a:ext cx="90525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C74C-B94C-9945-A8E2-6CFBD333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2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50690" rtl="0" eaLnBrk="1" latinLnBrk="0" hangingPunct="1">
        <a:lnSpc>
          <a:spcPct val="90000"/>
        </a:lnSpc>
        <a:spcBef>
          <a:spcPct val="0"/>
        </a:spcBef>
        <a:buNone/>
        <a:defRPr sz="93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72" indent="-487672" algn="l" defTabSz="1950690" rtl="0" eaLnBrk="1" latinLnBrk="0" hangingPunct="1">
        <a:lnSpc>
          <a:spcPct val="90000"/>
        </a:lnSpc>
        <a:spcBef>
          <a:spcPts val="2133"/>
        </a:spcBef>
        <a:buFont typeface="Arial" panose="020B0604020202020204" pitchFamily="34" charset="0"/>
        <a:buChar char="•"/>
        <a:defRPr sz="5973" kern="1200">
          <a:solidFill>
            <a:schemeClr val="tx1"/>
          </a:solidFill>
          <a:latin typeface="+mn-lt"/>
          <a:ea typeface="+mn-ea"/>
          <a:cs typeface="+mn-cs"/>
        </a:defRPr>
      </a:lvl1pPr>
      <a:lvl2pPr marL="146301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2pPr>
      <a:lvl3pPr marL="2438362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413707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438905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536439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6339741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7315086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8290430" indent="-487672" algn="l" defTabSz="19506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950690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92603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4pPr>
      <a:lvl5pPr marL="390137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5pPr>
      <a:lvl6pPr marL="4876724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6pPr>
      <a:lvl7pPr marL="5852069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7pPr>
      <a:lvl8pPr marL="6827413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8pPr>
      <a:lvl9pPr marL="7802758" algn="l" defTabSz="1950690" rtl="0" eaLnBrk="1" latinLnBrk="0" hangingPunct="1">
        <a:defRPr sz="3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3E90B7B-70D7-AE49-8D6F-ECBC839A76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4" name="Picture 3" descr="Bright yellow background with red border; &quot;Fire Danger&quot; text; chainsaw icon with yellow X in red circle; &quot;No Chainsaw Use&quot; text." title="Fire Danger">
            <a:extLst>
              <a:ext uri="{FF2B5EF4-FFF2-40B4-BE49-F238E27FC236}">
                <a16:creationId xmlns="" xmlns:a16="http://schemas.microsoft.com/office/drawing/2014/main" id="{3CE8DB0F-D7B0-774E-B77E-C0A3D9594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38100"/>
            <a:ext cx="40220900" cy="145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5</cp:revision>
  <dcterms:created xsi:type="dcterms:W3CDTF">2018-10-21T15:43:13Z</dcterms:created>
  <dcterms:modified xsi:type="dcterms:W3CDTF">2018-11-16T18:26:39Z</dcterms:modified>
</cp:coreProperties>
</file>