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1302" y="96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4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8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2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7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7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0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F3C22-6EED-0E47-8998-8AA64BE3D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4" name="Picture 3" descr="Bright yellow background with red inset border; &quot;Fire Danger&quot; text; chainsaw icon with yellow X in red circle, &quot;No chainsaw Use&quot; text." title="Fire Danger">
            <a:extLst>
              <a:ext uri="{FF2B5EF4-FFF2-40B4-BE49-F238E27FC236}">
                <a16:creationId xmlns:a16="http://schemas.microsoft.com/office/drawing/2014/main" xmlns="" id="{362629E1-2C06-EF4E-A7A3-A6F1A5D98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9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Shaffer, Deana M -FS</cp:lastModifiedBy>
  <cp:revision>4</cp:revision>
  <dcterms:created xsi:type="dcterms:W3CDTF">2018-10-21T15:35:41Z</dcterms:created>
  <dcterms:modified xsi:type="dcterms:W3CDTF">2018-11-16T18:20:56Z</dcterms:modified>
</cp:coreProperties>
</file>