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9728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 userDrawn="1">
          <p15:clr>
            <a:srgbClr val="A4A3A4"/>
          </p15:clr>
        </p15:guide>
        <p15:guide id="2" pos="34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/>
    <p:restoredTop sz="93662"/>
  </p:normalViewPr>
  <p:slideViewPr>
    <p:cSldViewPr snapToGrid="0" snapToObjects="1" showGuides="1">
      <p:cViewPr varScale="1">
        <p:scale>
          <a:sx n="40" d="100"/>
          <a:sy n="40" d="100"/>
        </p:scale>
        <p:origin x="660" y="96"/>
      </p:cViewPr>
      <p:guideLst>
        <p:guide orient="horz" pos="4032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095078"/>
            <a:ext cx="9326880" cy="445685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6723804"/>
            <a:ext cx="8229600" cy="3090756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2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4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681567"/>
            <a:ext cx="2366010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681567"/>
            <a:ext cx="6960870" cy="108487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0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2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3191514"/>
            <a:ext cx="9464040" cy="532510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8567000"/>
            <a:ext cx="9464040" cy="28003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8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3407833"/>
            <a:ext cx="4663440" cy="81224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228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81570"/>
            <a:ext cx="9464040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3138171"/>
            <a:ext cx="4642008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4676140"/>
            <a:ext cx="4642008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3138171"/>
            <a:ext cx="4664869" cy="153796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4676140"/>
            <a:ext cx="4664869" cy="687789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774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55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2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843196"/>
            <a:ext cx="5554980" cy="909743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7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853440"/>
            <a:ext cx="3539014" cy="29870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843196"/>
            <a:ext cx="5554980" cy="909743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840480"/>
            <a:ext cx="3539014" cy="7114964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01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681570"/>
            <a:ext cx="9464040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3407833"/>
            <a:ext cx="9464040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3A757-C667-734A-B572-898184C8061E}" type="datetimeFigureOut">
              <a:rPr lang="en-US" smtClean="0"/>
              <a:t>11/16/2018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11865189"/>
            <a:ext cx="37033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11865189"/>
            <a:ext cx="246888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D7FF0-0FE4-C643-8E9D-22CAB30ABF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0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45F3C22-6EED-0E47-8998-8AA64BE3D16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restrictions</a:t>
            </a:r>
          </a:p>
        </p:txBody>
      </p:sp>
      <p:pic>
        <p:nvPicPr>
          <p:cNvPr id="5" name="Picture 4" descr="Text: Fire restrictions next to a yellow x in a red circle (prohibited) icon on bright yellow background with a red border. Icon of a vehicle with yellow x in a red circle (prohibited) icon; motorcycle icon with  yellow x in a red circle (prohibited) icon.&#10;Text: No vehicles off road." title="Fire Restrictions ">
            <a:extLst>
              <a:ext uri="{FF2B5EF4-FFF2-40B4-BE49-F238E27FC236}">
                <a16:creationId xmlns:a16="http://schemas.microsoft.com/office/drawing/2014/main" xmlns="" id="{90BF7BD0-D455-1F4C-B1DD-20C27361EB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10922000" cy="1280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95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restrictions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restrictions</dc:title>
  <dc:creator>Microsoft Office User</dc:creator>
  <cp:lastModifiedBy>Shaffer, Deana M -FS</cp:lastModifiedBy>
  <cp:revision>4</cp:revision>
  <dcterms:created xsi:type="dcterms:W3CDTF">2018-10-21T15:35:41Z</dcterms:created>
  <dcterms:modified xsi:type="dcterms:W3CDTF">2018-11-16T18:17:40Z</dcterms:modified>
</cp:coreProperties>
</file>