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8404800" cy="31089600"/>
  <p:notesSz cx="6858000" cy="9144000"/>
  <p:defaultTextStyle>
    <a:defPPr>
      <a:defRPr lang="en-US"/>
    </a:defPPr>
    <a:lvl1pPr marL="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1pPr>
    <a:lvl2pPr marL="171175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2pPr>
    <a:lvl3pPr marL="342351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3pPr>
    <a:lvl4pPr marL="513527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4pPr>
    <a:lvl5pPr marL="684702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5pPr>
    <a:lvl6pPr marL="855878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6pPr>
    <a:lvl7pPr marL="10270541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7pPr>
    <a:lvl8pPr marL="11982298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8pPr>
    <a:lvl9pPr marL="1369405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92" userDrawn="1">
          <p15:clr>
            <a:srgbClr val="A4A3A4"/>
          </p15:clr>
        </p15:guide>
        <p15:guide id="2" pos="12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16" d="100"/>
          <a:sy n="16" d="100"/>
        </p:scale>
        <p:origin x="138" y="168"/>
      </p:cViewPr>
      <p:guideLst>
        <p:guide orient="horz" pos="9792"/>
        <p:guide pos="12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5088045"/>
            <a:ext cx="32644080" cy="10823787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16329239"/>
            <a:ext cx="28803600" cy="7506121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7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5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483437" y="1655233"/>
            <a:ext cx="8281035" cy="263469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40332" y="1655233"/>
            <a:ext cx="24363045" cy="26346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3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8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330" y="7750819"/>
            <a:ext cx="33124140" cy="12932408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0330" y="20805572"/>
            <a:ext cx="33124140" cy="6800848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/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2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40330" y="8276166"/>
            <a:ext cx="16322040" cy="197260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42430" y="8276166"/>
            <a:ext cx="16322040" cy="197260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1655240"/>
            <a:ext cx="33124140" cy="6009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5336" y="7621272"/>
            <a:ext cx="16247028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45336" y="11356340"/>
            <a:ext cx="16247028" cy="167034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442432" y="7621272"/>
            <a:ext cx="16327042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442432" y="11356340"/>
            <a:ext cx="16327042" cy="167034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3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4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072640"/>
            <a:ext cx="12386548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7042" y="4476333"/>
            <a:ext cx="19442430" cy="22093767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9326880"/>
            <a:ext cx="12386548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3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072640"/>
            <a:ext cx="12386548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327042" y="4476333"/>
            <a:ext cx="19442430" cy="22093767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9326880"/>
            <a:ext cx="12386548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7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0330" y="1655240"/>
            <a:ext cx="33124140" cy="6009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0330" y="8276166"/>
            <a:ext cx="33124140" cy="197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40330" y="28815460"/>
            <a:ext cx="864108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4CEC-E18E-D24A-9244-3164531CDCD2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21590" y="28815460"/>
            <a:ext cx="1296162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123390" y="28815460"/>
            <a:ext cx="864108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7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0A0472-C52A-B140-B80C-F937296BAE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</a:t>
            </a:r>
          </a:p>
        </p:txBody>
      </p:sp>
      <p:pic>
        <p:nvPicPr>
          <p:cNvPr id="5" name="Picture 4" descr="Text: Fire restrictions in effect next to a red prohibited X icon. Text: Designated campgrounds and picnic sites only with two icons: The first icon is a campfire in fire ring with a red flame with an &quot;OK&quot; checkmark; the second icon is a pedestal grill with an &quot;OK&quot; checkmark." title="Fire Restrictions ">
            <a:extLst>
              <a:ext uri="{FF2B5EF4-FFF2-40B4-BE49-F238E27FC236}">
                <a16:creationId xmlns="" xmlns:a16="http://schemas.microsoft.com/office/drawing/2014/main" id="{131EA8EB-02D2-ED43-8099-99C1CCB1F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404800" cy="310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62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</dc:title>
  <dc:creator>Microsoft Office User</dc:creator>
  <cp:lastModifiedBy>Shaffer, Deana M -FS</cp:lastModifiedBy>
  <cp:revision>4</cp:revision>
  <dcterms:created xsi:type="dcterms:W3CDTF">2018-10-21T15:31:58Z</dcterms:created>
  <dcterms:modified xsi:type="dcterms:W3CDTF">2018-11-15T21:21:48Z</dcterms:modified>
</cp:coreProperties>
</file>