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40233600" cy="14630400"/>
  <p:notesSz cx="6858000" cy="9144000"/>
  <p:defaultTextStyle>
    <a:defPPr>
      <a:defRPr lang="en-US"/>
    </a:defPPr>
    <a:lvl1pPr marL="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1pPr>
    <a:lvl2pPr marL="131673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2pPr>
    <a:lvl3pPr marL="263347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3pPr>
    <a:lvl4pPr marL="395020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4pPr>
    <a:lvl5pPr marL="5266944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5pPr>
    <a:lvl6pPr marL="658368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6pPr>
    <a:lvl7pPr marL="790041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7pPr>
    <a:lvl8pPr marL="921715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8pPr>
    <a:lvl9pPr marL="1053388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08" userDrawn="1">
          <p15:clr>
            <a:srgbClr val="A4A3A4"/>
          </p15:clr>
        </p15:guide>
        <p15:guide id="2" pos="126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10" d="100"/>
          <a:sy n="10" d="100"/>
        </p:scale>
        <p:origin x="168" y="1242"/>
      </p:cViewPr>
      <p:guideLst>
        <p:guide orient="horz" pos="4608"/>
        <p:guide pos="12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0" y="2394374"/>
            <a:ext cx="30175200" cy="5093547"/>
          </a:xfrm>
        </p:spPr>
        <p:txBody>
          <a:bodyPr anchor="b"/>
          <a:lstStyle>
            <a:lvl1pPr algn="ctr"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7684348"/>
            <a:ext cx="30175200" cy="3532292"/>
          </a:xfrm>
        </p:spPr>
        <p:txBody>
          <a:bodyPr/>
          <a:lstStyle>
            <a:lvl1pPr marL="0" indent="0" algn="ctr">
              <a:buNone/>
              <a:defRPr sz="5120"/>
            </a:lvl1pPr>
            <a:lvl2pPr marL="975345" indent="0" algn="ctr">
              <a:buNone/>
              <a:defRPr sz="4267"/>
            </a:lvl2pPr>
            <a:lvl3pPr marL="1950690" indent="0" algn="ctr">
              <a:buNone/>
              <a:defRPr sz="3840"/>
            </a:lvl3pPr>
            <a:lvl4pPr marL="2926034" indent="0" algn="ctr">
              <a:buNone/>
              <a:defRPr sz="3413"/>
            </a:lvl4pPr>
            <a:lvl5pPr marL="3901379" indent="0" algn="ctr">
              <a:buNone/>
              <a:defRPr sz="3413"/>
            </a:lvl5pPr>
            <a:lvl6pPr marL="4876724" indent="0" algn="ctr">
              <a:buNone/>
              <a:defRPr sz="3413"/>
            </a:lvl6pPr>
            <a:lvl7pPr marL="5852069" indent="0" algn="ctr">
              <a:buNone/>
              <a:defRPr sz="3413"/>
            </a:lvl7pPr>
            <a:lvl8pPr marL="6827413" indent="0" algn="ctr">
              <a:buNone/>
              <a:defRPr sz="3413"/>
            </a:lvl8pPr>
            <a:lvl9pPr marL="7802758" indent="0" algn="ctr">
              <a:buNone/>
              <a:defRPr sz="34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A33E-128B-8148-8D77-A18C32A2B9B6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3330-6571-6441-A002-3ABFCD5B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64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A33E-128B-8148-8D77-A18C32A2B9B6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3330-6571-6441-A002-3ABFCD5B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19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792170" y="778933"/>
            <a:ext cx="8675370" cy="12398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66060" y="778933"/>
            <a:ext cx="25523190" cy="123985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A33E-128B-8148-8D77-A18C32A2B9B6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3330-6571-6441-A002-3ABFCD5B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22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A33E-128B-8148-8D77-A18C32A2B9B6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3330-6571-6441-A002-3ABFCD5B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08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105" y="3647442"/>
            <a:ext cx="34701480" cy="6085839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5105" y="9790855"/>
            <a:ext cx="34701480" cy="3200399"/>
          </a:xfrm>
        </p:spPr>
        <p:txBody>
          <a:bodyPr/>
          <a:lstStyle>
            <a:lvl1pPr marL="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1pPr>
            <a:lvl2pPr marL="975345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2pPr>
            <a:lvl3pPr marL="195069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3pPr>
            <a:lvl4pPr marL="2926034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4pPr>
            <a:lvl5pPr marL="3901379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5pPr>
            <a:lvl6pPr marL="4876724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6pPr>
            <a:lvl7pPr marL="5852069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7pPr>
            <a:lvl8pPr marL="6827413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8pPr>
            <a:lvl9pPr marL="7802758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A33E-128B-8148-8D77-A18C32A2B9B6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3330-6571-6441-A002-3ABFCD5B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076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66060" y="3894667"/>
            <a:ext cx="17099280" cy="92828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68260" y="3894667"/>
            <a:ext cx="17099280" cy="92828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A33E-128B-8148-8D77-A18C32A2B9B6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3330-6571-6441-A002-3ABFCD5B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10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0" y="778934"/>
            <a:ext cx="34701480" cy="28278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1302" y="3586481"/>
            <a:ext cx="17020697" cy="1757679"/>
          </a:xfrm>
        </p:spPr>
        <p:txBody>
          <a:bodyPr anchor="b"/>
          <a:lstStyle>
            <a:lvl1pPr marL="0" indent="0">
              <a:buNone/>
              <a:defRPr sz="5120" b="1"/>
            </a:lvl1pPr>
            <a:lvl2pPr marL="975345" indent="0">
              <a:buNone/>
              <a:defRPr sz="4267" b="1"/>
            </a:lvl2pPr>
            <a:lvl3pPr marL="1950690" indent="0">
              <a:buNone/>
              <a:defRPr sz="3840" b="1"/>
            </a:lvl3pPr>
            <a:lvl4pPr marL="2926034" indent="0">
              <a:buNone/>
              <a:defRPr sz="3413" b="1"/>
            </a:lvl4pPr>
            <a:lvl5pPr marL="3901379" indent="0">
              <a:buNone/>
              <a:defRPr sz="3413" b="1"/>
            </a:lvl5pPr>
            <a:lvl6pPr marL="4876724" indent="0">
              <a:buNone/>
              <a:defRPr sz="3413" b="1"/>
            </a:lvl6pPr>
            <a:lvl7pPr marL="5852069" indent="0">
              <a:buNone/>
              <a:defRPr sz="3413" b="1"/>
            </a:lvl7pPr>
            <a:lvl8pPr marL="6827413" indent="0">
              <a:buNone/>
              <a:defRPr sz="3413" b="1"/>
            </a:lvl8pPr>
            <a:lvl9pPr marL="7802758" indent="0">
              <a:buNone/>
              <a:defRPr sz="341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1302" y="5344160"/>
            <a:ext cx="17020697" cy="78604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368260" y="3586481"/>
            <a:ext cx="17104520" cy="1757679"/>
          </a:xfrm>
        </p:spPr>
        <p:txBody>
          <a:bodyPr anchor="b"/>
          <a:lstStyle>
            <a:lvl1pPr marL="0" indent="0">
              <a:buNone/>
              <a:defRPr sz="5120" b="1"/>
            </a:lvl1pPr>
            <a:lvl2pPr marL="975345" indent="0">
              <a:buNone/>
              <a:defRPr sz="4267" b="1"/>
            </a:lvl2pPr>
            <a:lvl3pPr marL="1950690" indent="0">
              <a:buNone/>
              <a:defRPr sz="3840" b="1"/>
            </a:lvl3pPr>
            <a:lvl4pPr marL="2926034" indent="0">
              <a:buNone/>
              <a:defRPr sz="3413" b="1"/>
            </a:lvl4pPr>
            <a:lvl5pPr marL="3901379" indent="0">
              <a:buNone/>
              <a:defRPr sz="3413" b="1"/>
            </a:lvl5pPr>
            <a:lvl6pPr marL="4876724" indent="0">
              <a:buNone/>
              <a:defRPr sz="3413" b="1"/>
            </a:lvl6pPr>
            <a:lvl7pPr marL="5852069" indent="0">
              <a:buNone/>
              <a:defRPr sz="3413" b="1"/>
            </a:lvl7pPr>
            <a:lvl8pPr marL="6827413" indent="0">
              <a:buNone/>
              <a:defRPr sz="3413" b="1"/>
            </a:lvl8pPr>
            <a:lvl9pPr marL="7802758" indent="0">
              <a:buNone/>
              <a:defRPr sz="341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368260" y="5344160"/>
            <a:ext cx="17104520" cy="78604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A33E-128B-8148-8D77-A18C32A2B9B6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3330-6571-6441-A002-3ABFCD5B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2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A33E-128B-8148-8D77-A18C32A2B9B6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3330-6571-6441-A002-3ABFCD5B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8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A33E-128B-8148-8D77-A18C32A2B9B6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3330-6571-6441-A002-3ABFCD5B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64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2" y="975360"/>
            <a:ext cx="12976382" cy="3413760"/>
          </a:xfrm>
        </p:spPr>
        <p:txBody>
          <a:bodyPr anchor="b"/>
          <a:lstStyle>
            <a:lvl1pPr>
              <a:defRPr sz="6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04520" y="2106508"/>
            <a:ext cx="20368260" cy="10397067"/>
          </a:xfrm>
        </p:spPr>
        <p:txBody>
          <a:bodyPr/>
          <a:lstStyle>
            <a:lvl1pPr>
              <a:defRPr sz="6827"/>
            </a:lvl1pPr>
            <a:lvl2pPr>
              <a:defRPr sz="5973"/>
            </a:lvl2pPr>
            <a:lvl3pPr>
              <a:defRPr sz="5120"/>
            </a:lvl3pPr>
            <a:lvl4pPr>
              <a:defRPr sz="4267"/>
            </a:lvl4pPr>
            <a:lvl5pPr>
              <a:defRPr sz="4267"/>
            </a:lvl5pPr>
            <a:lvl6pPr>
              <a:defRPr sz="4267"/>
            </a:lvl6pPr>
            <a:lvl7pPr>
              <a:defRPr sz="4267"/>
            </a:lvl7pPr>
            <a:lvl8pPr>
              <a:defRPr sz="4267"/>
            </a:lvl8pPr>
            <a:lvl9pPr>
              <a:defRPr sz="42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2" y="4389120"/>
            <a:ext cx="12976382" cy="8131388"/>
          </a:xfrm>
        </p:spPr>
        <p:txBody>
          <a:bodyPr/>
          <a:lstStyle>
            <a:lvl1pPr marL="0" indent="0">
              <a:buNone/>
              <a:defRPr sz="3413"/>
            </a:lvl1pPr>
            <a:lvl2pPr marL="975345" indent="0">
              <a:buNone/>
              <a:defRPr sz="2987"/>
            </a:lvl2pPr>
            <a:lvl3pPr marL="1950690" indent="0">
              <a:buNone/>
              <a:defRPr sz="2560"/>
            </a:lvl3pPr>
            <a:lvl4pPr marL="2926034" indent="0">
              <a:buNone/>
              <a:defRPr sz="2133"/>
            </a:lvl4pPr>
            <a:lvl5pPr marL="3901379" indent="0">
              <a:buNone/>
              <a:defRPr sz="2133"/>
            </a:lvl5pPr>
            <a:lvl6pPr marL="4876724" indent="0">
              <a:buNone/>
              <a:defRPr sz="2133"/>
            </a:lvl6pPr>
            <a:lvl7pPr marL="5852069" indent="0">
              <a:buNone/>
              <a:defRPr sz="2133"/>
            </a:lvl7pPr>
            <a:lvl8pPr marL="6827413" indent="0">
              <a:buNone/>
              <a:defRPr sz="2133"/>
            </a:lvl8pPr>
            <a:lvl9pPr marL="7802758" indent="0">
              <a:buNone/>
              <a:defRPr sz="21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A33E-128B-8148-8D77-A18C32A2B9B6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3330-6571-6441-A002-3ABFCD5B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6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2" y="975360"/>
            <a:ext cx="12976382" cy="3413760"/>
          </a:xfrm>
        </p:spPr>
        <p:txBody>
          <a:bodyPr anchor="b"/>
          <a:lstStyle>
            <a:lvl1pPr>
              <a:defRPr sz="6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04520" y="2106508"/>
            <a:ext cx="20368260" cy="10397067"/>
          </a:xfrm>
        </p:spPr>
        <p:txBody>
          <a:bodyPr anchor="t"/>
          <a:lstStyle>
            <a:lvl1pPr marL="0" indent="0">
              <a:buNone/>
              <a:defRPr sz="6827"/>
            </a:lvl1pPr>
            <a:lvl2pPr marL="975345" indent="0">
              <a:buNone/>
              <a:defRPr sz="5973"/>
            </a:lvl2pPr>
            <a:lvl3pPr marL="1950690" indent="0">
              <a:buNone/>
              <a:defRPr sz="5120"/>
            </a:lvl3pPr>
            <a:lvl4pPr marL="2926034" indent="0">
              <a:buNone/>
              <a:defRPr sz="4267"/>
            </a:lvl4pPr>
            <a:lvl5pPr marL="3901379" indent="0">
              <a:buNone/>
              <a:defRPr sz="4267"/>
            </a:lvl5pPr>
            <a:lvl6pPr marL="4876724" indent="0">
              <a:buNone/>
              <a:defRPr sz="4267"/>
            </a:lvl6pPr>
            <a:lvl7pPr marL="5852069" indent="0">
              <a:buNone/>
              <a:defRPr sz="4267"/>
            </a:lvl7pPr>
            <a:lvl8pPr marL="6827413" indent="0">
              <a:buNone/>
              <a:defRPr sz="4267"/>
            </a:lvl8pPr>
            <a:lvl9pPr marL="7802758" indent="0">
              <a:buNone/>
              <a:defRPr sz="4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2" y="4389120"/>
            <a:ext cx="12976382" cy="8131388"/>
          </a:xfrm>
        </p:spPr>
        <p:txBody>
          <a:bodyPr/>
          <a:lstStyle>
            <a:lvl1pPr marL="0" indent="0">
              <a:buNone/>
              <a:defRPr sz="3413"/>
            </a:lvl1pPr>
            <a:lvl2pPr marL="975345" indent="0">
              <a:buNone/>
              <a:defRPr sz="2987"/>
            </a:lvl2pPr>
            <a:lvl3pPr marL="1950690" indent="0">
              <a:buNone/>
              <a:defRPr sz="2560"/>
            </a:lvl3pPr>
            <a:lvl4pPr marL="2926034" indent="0">
              <a:buNone/>
              <a:defRPr sz="2133"/>
            </a:lvl4pPr>
            <a:lvl5pPr marL="3901379" indent="0">
              <a:buNone/>
              <a:defRPr sz="2133"/>
            </a:lvl5pPr>
            <a:lvl6pPr marL="4876724" indent="0">
              <a:buNone/>
              <a:defRPr sz="2133"/>
            </a:lvl6pPr>
            <a:lvl7pPr marL="5852069" indent="0">
              <a:buNone/>
              <a:defRPr sz="2133"/>
            </a:lvl7pPr>
            <a:lvl8pPr marL="6827413" indent="0">
              <a:buNone/>
              <a:defRPr sz="2133"/>
            </a:lvl8pPr>
            <a:lvl9pPr marL="7802758" indent="0">
              <a:buNone/>
              <a:defRPr sz="21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A33E-128B-8148-8D77-A18C32A2B9B6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3330-6571-6441-A002-3ABFCD5B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740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6060" y="778934"/>
            <a:ext cx="34701480" cy="2827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6060" y="3894667"/>
            <a:ext cx="34701480" cy="9282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6060" y="13560215"/>
            <a:ext cx="90525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A33E-128B-8148-8D77-A18C32A2B9B6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327380" y="13560215"/>
            <a:ext cx="1357884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414980" y="13560215"/>
            <a:ext cx="90525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C3330-6571-6441-A002-3ABFCD5B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488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950690" rtl="0" eaLnBrk="1" latinLnBrk="0" hangingPunct="1">
        <a:lnSpc>
          <a:spcPct val="90000"/>
        </a:lnSpc>
        <a:spcBef>
          <a:spcPct val="0"/>
        </a:spcBef>
        <a:buNone/>
        <a:defRPr sz="93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72" indent="-487672" algn="l" defTabSz="1950690" rtl="0" eaLnBrk="1" latinLnBrk="0" hangingPunct="1">
        <a:lnSpc>
          <a:spcPct val="90000"/>
        </a:lnSpc>
        <a:spcBef>
          <a:spcPts val="2133"/>
        </a:spcBef>
        <a:buFont typeface="Arial" panose="020B0604020202020204" pitchFamily="34" charset="0"/>
        <a:buChar char="•"/>
        <a:defRPr sz="5973" kern="1200">
          <a:solidFill>
            <a:schemeClr val="tx1"/>
          </a:solidFill>
          <a:latin typeface="+mn-lt"/>
          <a:ea typeface="+mn-ea"/>
          <a:cs typeface="+mn-cs"/>
        </a:defRPr>
      </a:lvl1pPr>
      <a:lvl2pPr marL="1463017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5120" kern="1200">
          <a:solidFill>
            <a:schemeClr val="tx1"/>
          </a:solidFill>
          <a:latin typeface="+mn-lt"/>
          <a:ea typeface="+mn-ea"/>
          <a:cs typeface="+mn-cs"/>
        </a:defRPr>
      </a:lvl2pPr>
      <a:lvl3pPr marL="2438362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3pPr>
      <a:lvl4pPr marL="3413707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4pPr>
      <a:lvl5pPr marL="4389051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5pPr>
      <a:lvl6pPr marL="5364396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6pPr>
      <a:lvl7pPr marL="6339741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7pPr>
      <a:lvl8pPr marL="7315086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8pPr>
      <a:lvl9pPr marL="8290430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975345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950690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3pPr>
      <a:lvl4pPr marL="2926034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4pPr>
      <a:lvl5pPr marL="3901379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5pPr>
      <a:lvl6pPr marL="4876724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6pPr>
      <a:lvl7pPr marL="5852069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7pPr>
      <a:lvl8pPr marL="6827413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8pPr>
      <a:lvl9pPr marL="7802758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xmlns="" id="{D28574F1-1A31-C342-A16B-2D1FE8AE56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Restrictions</a:t>
            </a:r>
          </a:p>
        </p:txBody>
      </p:sp>
      <p:pic>
        <p:nvPicPr>
          <p:cNvPr id="7" name="Picture 6" descr="Fire Restriction text. A campfire icon with red prohibited X and No Campfires text. A grill icon with red prohibited X and No Grills text. A portable propane stove icon with &quot;OK&quot; checkmark and Stoves OK text." title="Fire Restrictions">
            <a:extLst>
              <a:ext uri="{FF2B5EF4-FFF2-40B4-BE49-F238E27FC236}">
                <a16:creationId xmlns:a16="http://schemas.microsoft.com/office/drawing/2014/main" xmlns="" id="{B3BC7EDE-C6A2-584F-ACF8-EB047DCB5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" y="38100"/>
            <a:ext cx="40220900" cy="145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44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Restrictions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Restrictions</dc:title>
  <dc:creator>Microsoft Office User</dc:creator>
  <cp:lastModifiedBy>Shaffer, Deana M -FS</cp:lastModifiedBy>
  <cp:revision>4</cp:revision>
  <dcterms:created xsi:type="dcterms:W3CDTF">2018-10-21T15:28:14Z</dcterms:created>
  <dcterms:modified xsi:type="dcterms:W3CDTF">2018-11-15T21:04:48Z</dcterms:modified>
</cp:coreProperties>
</file>