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9728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3662"/>
  </p:normalViewPr>
  <p:slideViewPr>
    <p:cSldViewPr snapToGrid="0" snapToObjects="1" showGuides="1">
      <p:cViewPr varScale="1">
        <p:scale>
          <a:sx n="40" d="100"/>
          <a:sy n="40" d="100"/>
        </p:scale>
        <p:origin x="660" y="96"/>
      </p:cViewPr>
      <p:guideLst>
        <p:guide orient="horz" pos="40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095078"/>
            <a:ext cx="9326880" cy="445685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723804"/>
            <a:ext cx="8229600" cy="3090756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0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681567"/>
            <a:ext cx="2366010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681567"/>
            <a:ext cx="6960870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7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0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3191514"/>
            <a:ext cx="9464040" cy="532510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8567000"/>
            <a:ext cx="9464040" cy="28003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2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7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81570"/>
            <a:ext cx="946404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3138171"/>
            <a:ext cx="4642008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676140"/>
            <a:ext cx="4642008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3138171"/>
            <a:ext cx="4664869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676140"/>
            <a:ext cx="4664869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96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8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843196"/>
            <a:ext cx="5554980" cy="909743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08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843196"/>
            <a:ext cx="5554980" cy="909743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75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681570"/>
            <a:ext cx="946404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3407833"/>
            <a:ext cx="946404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1865189"/>
            <a:ext cx="37033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6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3140F6-1273-0E42-BDA5-46E3404318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restrictions</a:t>
            </a:r>
          </a:p>
        </p:txBody>
      </p:sp>
      <p:pic>
        <p:nvPicPr>
          <p:cNvPr id="5" name="Picture 4" descr="Fire Restrictions text with a red prohibited X icon. Campfire icon with red prohibited X and No Campfires text. A grill icon with red prohibited X and No Charcoal Fires text. A propane stove icon with &quot;OK&quot; checkmark and Propane Stoves OK text." title="Fire Restrictions">
            <a:extLst>
              <a:ext uri="{FF2B5EF4-FFF2-40B4-BE49-F238E27FC236}">
                <a16:creationId xmlns="" xmlns:a16="http://schemas.microsoft.com/office/drawing/2014/main" id="{FD438070-E405-1C43-8F38-A7D40A28A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10922000" cy="128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46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 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restrictions</dc:title>
  <dc:creator>Microsoft Office User</dc:creator>
  <cp:lastModifiedBy>Shaffer, Deana M -FS</cp:lastModifiedBy>
  <cp:revision>4</cp:revision>
  <dcterms:created xsi:type="dcterms:W3CDTF">2018-10-21T15:16:12Z</dcterms:created>
  <dcterms:modified xsi:type="dcterms:W3CDTF">2018-11-15T20:24:43Z</dcterms:modified>
</cp:coreProperties>
</file>