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219456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69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33" autoAdjust="0"/>
    <p:restoredTop sz="94660"/>
  </p:normalViewPr>
  <p:slideViewPr>
    <p:cSldViewPr snapToGrid="0" showGuides="1">
      <p:cViewPr>
        <p:scale>
          <a:sx n="10" d="100"/>
          <a:sy n="10" d="100"/>
        </p:scale>
        <p:origin x="2256" y="1392"/>
      </p:cViewPr>
      <p:guideLst>
        <p:guide orient="horz" pos="10368"/>
        <p:guide pos="691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5920" y="5387342"/>
            <a:ext cx="18653760" cy="11460480"/>
          </a:xfrm>
        </p:spPr>
        <p:txBody>
          <a:bodyPr anchor="b"/>
          <a:lstStyle>
            <a:lvl1pPr algn="ctr">
              <a:defRPr sz="14400"/>
            </a:lvl1pPr>
          </a:lstStyle>
          <a:p>
            <a:r>
              <a:rPr lang="en-US"/>
              <a:t>Click to edit Master title style</a:t>
            </a:r>
            <a:endParaRPr lang="en-US" dirty="0"/>
          </a:p>
        </p:txBody>
      </p:sp>
      <p:sp>
        <p:nvSpPr>
          <p:cNvPr id="3" name="Subtitle 2"/>
          <p:cNvSpPr>
            <a:spLocks noGrp="1"/>
          </p:cNvSpPr>
          <p:nvPr>
            <p:ph type="subTitle" idx="1"/>
          </p:nvPr>
        </p:nvSpPr>
        <p:spPr>
          <a:xfrm>
            <a:off x="2743200" y="17289782"/>
            <a:ext cx="16459200" cy="7947658"/>
          </a:xfrm>
        </p:spPr>
        <p:txBody>
          <a:bodyPr/>
          <a:lstStyle>
            <a:lvl1pPr marL="0" indent="0" algn="ctr">
              <a:buNone/>
              <a:defRPr sz="5760"/>
            </a:lvl1pPr>
            <a:lvl2pPr marL="1097280" indent="0" algn="ctr">
              <a:buNone/>
              <a:defRPr sz="4800"/>
            </a:lvl2pPr>
            <a:lvl3pPr marL="2194560" indent="0" algn="ctr">
              <a:buNone/>
              <a:defRPr sz="4320"/>
            </a:lvl3pPr>
            <a:lvl4pPr marL="3291840" indent="0" algn="ctr">
              <a:buNone/>
              <a:defRPr sz="3840"/>
            </a:lvl4pPr>
            <a:lvl5pPr marL="4389120" indent="0" algn="ctr">
              <a:buNone/>
              <a:defRPr sz="3840"/>
            </a:lvl5pPr>
            <a:lvl6pPr marL="5486400" indent="0" algn="ctr">
              <a:buNone/>
              <a:defRPr sz="3840"/>
            </a:lvl6pPr>
            <a:lvl7pPr marL="6583680" indent="0" algn="ctr">
              <a:buNone/>
              <a:defRPr sz="3840"/>
            </a:lvl7pPr>
            <a:lvl8pPr marL="7680960" indent="0" algn="ctr">
              <a:buNone/>
              <a:defRPr sz="3840"/>
            </a:lvl8pPr>
            <a:lvl9pPr marL="8778240" indent="0" algn="ctr">
              <a:buNone/>
              <a:defRPr sz="38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D9EF671-496D-4FD3-A075-59C13D7A172A}" type="datetimeFigureOut">
              <a:rPr lang="en-US" smtClean="0"/>
              <a:t>5/11/20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B818A4-196C-449A-BCC5-B149927A720C}" type="slidenum">
              <a:rPr lang="en-US" smtClean="0"/>
              <a:t>‹#›</a:t>
            </a:fld>
            <a:endParaRPr lang="en-US"/>
          </a:p>
        </p:txBody>
      </p:sp>
    </p:spTree>
    <p:extLst>
      <p:ext uri="{BB962C8B-B14F-4D97-AF65-F5344CB8AC3E}">
        <p14:creationId xmlns:p14="http://schemas.microsoft.com/office/powerpoint/2010/main" val="249662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9EF671-496D-4FD3-A075-59C13D7A172A}" type="datetimeFigureOut">
              <a:rPr lang="en-US" smtClean="0"/>
              <a:t>5/11/20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B818A4-196C-449A-BCC5-B149927A720C}" type="slidenum">
              <a:rPr lang="en-US" smtClean="0"/>
              <a:t>‹#›</a:t>
            </a:fld>
            <a:endParaRPr lang="en-US"/>
          </a:p>
        </p:txBody>
      </p:sp>
    </p:spTree>
    <p:extLst>
      <p:ext uri="{BB962C8B-B14F-4D97-AF65-F5344CB8AC3E}">
        <p14:creationId xmlns:p14="http://schemas.microsoft.com/office/powerpoint/2010/main" val="1219491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704821" y="1752600"/>
            <a:ext cx="473202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508761" y="1752600"/>
            <a:ext cx="1392174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9EF671-496D-4FD3-A075-59C13D7A172A}" type="datetimeFigureOut">
              <a:rPr lang="en-US" smtClean="0"/>
              <a:t>5/11/20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B818A4-196C-449A-BCC5-B149927A720C}" type="slidenum">
              <a:rPr lang="en-US" smtClean="0"/>
              <a:t>‹#›</a:t>
            </a:fld>
            <a:endParaRPr lang="en-US"/>
          </a:p>
        </p:txBody>
      </p:sp>
    </p:spTree>
    <p:extLst>
      <p:ext uri="{BB962C8B-B14F-4D97-AF65-F5344CB8AC3E}">
        <p14:creationId xmlns:p14="http://schemas.microsoft.com/office/powerpoint/2010/main" val="2901202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9EF671-496D-4FD3-A075-59C13D7A172A}" type="datetimeFigureOut">
              <a:rPr lang="en-US" smtClean="0"/>
              <a:t>5/11/20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B818A4-196C-449A-BCC5-B149927A720C}" type="slidenum">
              <a:rPr lang="en-US" smtClean="0"/>
              <a:t>‹#›</a:t>
            </a:fld>
            <a:endParaRPr lang="en-US"/>
          </a:p>
        </p:txBody>
      </p:sp>
    </p:spTree>
    <p:extLst>
      <p:ext uri="{BB962C8B-B14F-4D97-AF65-F5344CB8AC3E}">
        <p14:creationId xmlns:p14="http://schemas.microsoft.com/office/powerpoint/2010/main" val="1002102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97331" y="8206749"/>
            <a:ext cx="18928080" cy="13693138"/>
          </a:xfrm>
        </p:spPr>
        <p:txBody>
          <a:bodyPr anchor="b"/>
          <a:lstStyle>
            <a:lvl1pPr>
              <a:defRPr sz="14400"/>
            </a:lvl1pPr>
          </a:lstStyle>
          <a:p>
            <a:r>
              <a:rPr lang="en-US"/>
              <a:t>Click to edit Master title style</a:t>
            </a:r>
            <a:endParaRPr lang="en-US" dirty="0"/>
          </a:p>
        </p:txBody>
      </p:sp>
      <p:sp>
        <p:nvSpPr>
          <p:cNvPr id="3" name="Text Placeholder 2"/>
          <p:cNvSpPr>
            <a:spLocks noGrp="1"/>
          </p:cNvSpPr>
          <p:nvPr>
            <p:ph type="body" idx="1"/>
          </p:nvPr>
        </p:nvSpPr>
        <p:spPr>
          <a:xfrm>
            <a:off x="1497331" y="22029429"/>
            <a:ext cx="18928080" cy="7200898"/>
          </a:xfrm>
        </p:spPr>
        <p:txBody>
          <a:bodyPr/>
          <a:lstStyle>
            <a:lvl1pPr marL="0" indent="0">
              <a:buNone/>
              <a:defRPr sz="5760">
                <a:solidFill>
                  <a:schemeClr val="tx1"/>
                </a:solidFill>
              </a:defRPr>
            </a:lvl1pPr>
            <a:lvl2pPr marL="1097280" indent="0">
              <a:buNone/>
              <a:defRPr sz="4800">
                <a:solidFill>
                  <a:schemeClr val="tx1">
                    <a:tint val="75000"/>
                  </a:schemeClr>
                </a:solidFill>
              </a:defRPr>
            </a:lvl2pPr>
            <a:lvl3pPr marL="2194560" indent="0">
              <a:buNone/>
              <a:defRPr sz="4320">
                <a:solidFill>
                  <a:schemeClr val="tx1">
                    <a:tint val="75000"/>
                  </a:schemeClr>
                </a:solidFill>
              </a:defRPr>
            </a:lvl3pPr>
            <a:lvl4pPr marL="3291840" indent="0">
              <a:buNone/>
              <a:defRPr sz="3840">
                <a:solidFill>
                  <a:schemeClr val="tx1">
                    <a:tint val="75000"/>
                  </a:schemeClr>
                </a:solidFill>
              </a:defRPr>
            </a:lvl4pPr>
            <a:lvl5pPr marL="4389120" indent="0">
              <a:buNone/>
              <a:defRPr sz="3840">
                <a:solidFill>
                  <a:schemeClr val="tx1">
                    <a:tint val="75000"/>
                  </a:schemeClr>
                </a:solidFill>
              </a:defRPr>
            </a:lvl5pPr>
            <a:lvl6pPr marL="5486400" indent="0">
              <a:buNone/>
              <a:defRPr sz="3840">
                <a:solidFill>
                  <a:schemeClr val="tx1">
                    <a:tint val="75000"/>
                  </a:schemeClr>
                </a:solidFill>
              </a:defRPr>
            </a:lvl6pPr>
            <a:lvl7pPr marL="6583680" indent="0">
              <a:buNone/>
              <a:defRPr sz="3840">
                <a:solidFill>
                  <a:schemeClr val="tx1">
                    <a:tint val="75000"/>
                  </a:schemeClr>
                </a:solidFill>
              </a:defRPr>
            </a:lvl7pPr>
            <a:lvl8pPr marL="7680960" indent="0">
              <a:buNone/>
              <a:defRPr sz="3840">
                <a:solidFill>
                  <a:schemeClr val="tx1">
                    <a:tint val="75000"/>
                  </a:schemeClr>
                </a:solidFill>
              </a:defRPr>
            </a:lvl8pPr>
            <a:lvl9pPr marL="8778240" indent="0">
              <a:buNone/>
              <a:defRPr sz="384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9EF671-496D-4FD3-A075-59C13D7A172A}" type="datetimeFigureOut">
              <a:rPr lang="en-US" smtClean="0"/>
              <a:t>5/11/20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B818A4-196C-449A-BCC5-B149927A720C}" type="slidenum">
              <a:rPr lang="en-US" smtClean="0"/>
              <a:t>‹#›</a:t>
            </a:fld>
            <a:endParaRPr lang="en-US"/>
          </a:p>
        </p:txBody>
      </p:sp>
    </p:spTree>
    <p:extLst>
      <p:ext uri="{BB962C8B-B14F-4D97-AF65-F5344CB8AC3E}">
        <p14:creationId xmlns:p14="http://schemas.microsoft.com/office/powerpoint/2010/main" val="2804004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08760" y="8763000"/>
            <a:ext cx="932688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1109960" y="8763000"/>
            <a:ext cx="932688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9EF671-496D-4FD3-A075-59C13D7A172A}" type="datetimeFigureOut">
              <a:rPr lang="en-US" smtClean="0"/>
              <a:t>5/11/20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B818A4-196C-449A-BCC5-B149927A720C}" type="slidenum">
              <a:rPr lang="en-US" smtClean="0"/>
              <a:t>‹#›</a:t>
            </a:fld>
            <a:endParaRPr lang="en-US"/>
          </a:p>
        </p:txBody>
      </p:sp>
    </p:spTree>
    <p:extLst>
      <p:ext uri="{BB962C8B-B14F-4D97-AF65-F5344CB8AC3E}">
        <p14:creationId xmlns:p14="http://schemas.microsoft.com/office/powerpoint/2010/main" val="3273377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1618" y="1752607"/>
            <a:ext cx="1892808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1511621" y="8069582"/>
            <a:ext cx="9284016" cy="3954778"/>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a:t>Edit Master text styles</a:t>
            </a:r>
          </a:p>
        </p:txBody>
      </p:sp>
      <p:sp>
        <p:nvSpPr>
          <p:cNvPr id="4" name="Content Placeholder 3"/>
          <p:cNvSpPr>
            <a:spLocks noGrp="1"/>
          </p:cNvSpPr>
          <p:nvPr>
            <p:ph sz="half" idx="2"/>
          </p:nvPr>
        </p:nvSpPr>
        <p:spPr>
          <a:xfrm>
            <a:off x="1511621" y="12024360"/>
            <a:ext cx="9284016"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1109961" y="8069582"/>
            <a:ext cx="9329738" cy="3954778"/>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a:t>Edit Master text styles</a:t>
            </a:r>
          </a:p>
        </p:txBody>
      </p:sp>
      <p:sp>
        <p:nvSpPr>
          <p:cNvPr id="6" name="Content Placeholder 5"/>
          <p:cNvSpPr>
            <a:spLocks noGrp="1"/>
          </p:cNvSpPr>
          <p:nvPr>
            <p:ph sz="quarter" idx="4"/>
          </p:nvPr>
        </p:nvSpPr>
        <p:spPr>
          <a:xfrm>
            <a:off x="11109961" y="12024360"/>
            <a:ext cx="9329738"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D9EF671-496D-4FD3-A075-59C13D7A172A}" type="datetimeFigureOut">
              <a:rPr lang="en-US" smtClean="0"/>
              <a:t>5/11/20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B818A4-196C-449A-BCC5-B149927A720C}" type="slidenum">
              <a:rPr lang="en-US" smtClean="0"/>
              <a:t>‹#›</a:t>
            </a:fld>
            <a:endParaRPr lang="en-US"/>
          </a:p>
        </p:txBody>
      </p:sp>
    </p:spTree>
    <p:extLst>
      <p:ext uri="{BB962C8B-B14F-4D97-AF65-F5344CB8AC3E}">
        <p14:creationId xmlns:p14="http://schemas.microsoft.com/office/powerpoint/2010/main" val="807550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D9EF671-496D-4FD3-A075-59C13D7A172A}" type="datetimeFigureOut">
              <a:rPr lang="en-US" smtClean="0"/>
              <a:t>5/11/20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B818A4-196C-449A-BCC5-B149927A720C}" type="slidenum">
              <a:rPr lang="en-US" smtClean="0"/>
              <a:t>‹#›</a:t>
            </a:fld>
            <a:endParaRPr lang="en-US"/>
          </a:p>
        </p:txBody>
      </p:sp>
    </p:spTree>
    <p:extLst>
      <p:ext uri="{BB962C8B-B14F-4D97-AF65-F5344CB8AC3E}">
        <p14:creationId xmlns:p14="http://schemas.microsoft.com/office/powerpoint/2010/main" val="1944512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9EF671-496D-4FD3-A075-59C13D7A172A}" type="datetimeFigureOut">
              <a:rPr lang="en-US" smtClean="0"/>
              <a:t>5/11/20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B818A4-196C-449A-BCC5-B149927A720C}" type="slidenum">
              <a:rPr lang="en-US" smtClean="0"/>
              <a:t>‹#›</a:t>
            </a:fld>
            <a:endParaRPr lang="en-US"/>
          </a:p>
        </p:txBody>
      </p:sp>
    </p:spTree>
    <p:extLst>
      <p:ext uri="{BB962C8B-B14F-4D97-AF65-F5344CB8AC3E}">
        <p14:creationId xmlns:p14="http://schemas.microsoft.com/office/powerpoint/2010/main" val="3768270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2194560"/>
            <a:ext cx="7078027" cy="7680960"/>
          </a:xfrm>
        </p:spPr>
        <p:txBody>
          <a:bodyPr anchor="b"/>
          <a:lstStyle>
            <a:lvl1pPr>
              <a:defRPr sz="7680"/>
            </a:lvl1pPr>
          </a:lstStyle>
          <a:p>
            <a:r>
              <a:rPr lang="en-US"/>
              <a:t>Click to edit Master title style</a:t>
            </a:r>
            <a:endParaRPr lang="en-US" dirty="0"/>
          </a:p>
        </p:txBody>
      </p:sp>
      <p:sp>
        <p:nvSpPr>
          <p:cNvPr id="3" name="Content Placeholder 2"/>
          <p:cNvSpPr>
            <a:spLocks noGrp="1"/>
          </p:cNvSpPr>
          <p:nvPr>
            <p:ph idx="1"/>
          </p:nvPr>
        </p:nvSpPr>
        <p:spPr>
          <a:xfrm>
            <a:off x="9329738" y="4739647"/>
            <a:ext cx="11109960" cy="23393400"/>
          </a:xfrm>
        </p:spPr>
        <p:txBody>
          <a:bodyPr/>
          <a:lstStyle>
            <a:lvl1pPr>
              <a:defRPr sz="7680"/>
            </a:lvl1pPr>
            <a:lvl2pPr>
              <a:defRPr sz="6720"/>
            </a:lvl2pPr>
            <a:lvl3pPr>
              <a:defRPr sz="5760"/>
            </a:lvl3pPr>
            <a:lvl4pPr>
              <a:defRPr sz="4800"/>
            </a:lvl4pPr>
            <a:lvl5pPr>
              <a:defRPr sz="4800"/>
            </a:lvl5pPr>
            <a:lvl6pPr>
              <a:defRPr sz="4800"/>
            </a:lvl6pPr>
            <a:lvl7pPr>
              <a:defRPr sz="4800"/>
            </a:lvl7pPr>
            <a:lvl8pPr>
              <a:defRPr sz="4800"/>
            </a:lvl8pPr>
            <a:lvl9pPr>
              <a:defRPr sz="4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11619" y="9875520"/>
            <a:ext cx="7078027" cy="18295622"/>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a:t>Edit Master text styles</a:t>
            </a:r>
          </a:p>
        </p:txBody>
      </p:sp>
      <p:sp>
        <p:nvSpPr>
          <p:cNvPr id="5" name="Date Placeholder 4"/>
          <p:cNvSpPr>
            <a:spLocks noGrp="1"/>
          </p:cNvSpPr>
          <p:nvPr>
            <p:ph type="dt" sz="half" idx="10"/>
          </p:nvPr>
        </p:nvSpPr>
        <p:spPr/>
        <p:txBody>
          <a:bodyPr/>
          <a:lstStyle/>
          <a:p>
            <a:fld id="{BD9EF671-496D-4FD3-A075-59C13D7A172A}" type="datetimeFigureOut">
              <a:rPr lang="en-US" smtClean="0"/>
              <a:t>5/11/20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B818A4-196C-449A-BCC5-B149927A720C}" type="slidenum">
              <a:rPr lang="en-US" smtClean="0"/>
              <a:t>‹#›</a:t>
            </a:fld>
            <a:endParaRPr lang="en-US"/>
          </a:p>
        </p:txBody>
      </p:sp>
    </p:spTree>
    <p:extLst>
      <p:ext uri="{BB962C8B-B14F-4D97-AF65-F5344CB8AC3E}">
        <p14:creationId xmlns:p14="http://schemas.microsoft.com/office/powerpoint/2010/main" val="2770910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2194560"/>
            <a:ext cx="7078027" cy="7680960"/>
          </a:xfrm>
        </p:spPr>
        <p:txBody>
          <a:bodyPr anchor="b"/>
          <a:lstStyle>
            <a:lvl1pPr>
              <a:defRPr sz="7680"/>
            </a:lvl1pPr>
          </a:lstStyle>
          <a:p>
            <a:r>
              <a:rPr lang="en-US"/>
              <a:t>Click to edit Master title style</a:t>
            </a:r>
            <a:endParaRPr lang="en-US" dirty="0"/>
          </a:p>
        </p:txBody>
      </p:sp>
      <p:sp>
        <p:nvSpPr>
          <p:cNvPr id="3" name="Picture Placeholder 2"/>
          <p:cNvSpPr>
            <a:spLocks noGrp="1" noChangeAspect="1"/>
          </p:cNvSpPr>
          <p:nvPr>
            <p:ph type="pic" idx="1"/>
          </p:nvPr>
        </p:nvSpPr>
        <p:spPr>
          <a:xfrm>
            <a:off x="9329738" y="4739647"/>
            <a:ext cx="11109960" cy="23393400"/>
          </a:xfrm>
        </p:spPr>
        <p:txBody>
          <a:bodyPr anchor="t"/>
          <a:lstStyle>
            <a:lvl1pPr marL="0" indent="0">
              <a:buNone/>
              <a:defRPr sz="7680"/>
            </a:lvl1pPr>
            <a:lvl2pPr marL="1097280" indent="0">
              <a:buNone/>
              <a:defRPr sz="6720"/>
            </a:lvl2pPr>
            <a:lvl3pPr marL="2194560" indent="0">
              <a:buNone/>
              <a:defRPr sz="5760"/>
            </a:lvl3pPr>
            <a:lvl4pPr marL="3291840" indent="0">
              <a:buNone/>
              <a:defRPr sz="4800"/>
            </a:lvl4pPr>
            <a:lvl5pPr marL="4389120" indent="0">
              <a:buNone/>
              <a:defRPr sz="4800"/>
            </a:lvl5pPr>
            <a:lvl6pPr marL="5486400" indent="0">
              <a:buNone/>
              <a:defRPr sz="4800"/>
            </a:lvl6pPr>
            <a:lvl7pPr marL="6583680" indent="0">
              <a:buNone/>
              <a:defRPr sz="4800"/>
            </a:lvl7pPr>
            <a:lvl8pPr marL="7680960" indent="0">
              <a:buNone/>
              <a:defRPr sz="4800"/>
            </a:lvl8pPr>
            <a:lvl9pPr marL="8778240" indent="0">
              <a:buNone/>
              <a:defRPr sz="4800"/>
            </a:lvl9pPr>
          </a:lstStyle>
          <a:p>
            <a:r>
              <a:rPr lang="en-US"/>
              <a:t>Click icon to add picture</a:t>
            </a:r>
            <a:endParaRPr lang="en-US" dirty="0"/>
          </a:p>
        </p:txBody>
      </p:sp>
      <p:sp>
        <p:nvSpPr>
          <p:cNvPr id="4" name="Text Placeholder 3"/>
          <p:cNvSpPr>
            <a:spLocks noGrp="1"/>
          </p:cNvSpPr>
          <p:nvPr>
            <p:ph type="body" sz="half" idx="2"/>
          </p:nvPr>
        </p:nvSpPr>
        <p:spPr>
          <a:xfrm>
            <a:off x="1511619" y="9875520"/>
            <a:ext cx="7078027" cy="18295622"/>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a:t>Edit Master text styles</a:t>
            </a:r>
          </a:p>
        </p:txBody>
      </p:sp>
      <p:sp>
        <p:nvSpPr>
          <p:cNvPr id="5" name="Date Placeholder 4"/>
          <p:cNvSpPr>
            <a:spLocks noGrp="1"/>
          </p:cNvSpPr>
          <p:nvPr>
            <p:ph type="dt" sz="half" idx="10"/>
          </p:nvPr>
        </p:nvSpPr>
        <p:spPr/>
        <p:txBody>
          <a:bodyPr/>
          <a:lstStyle/>
          <a:p>
            <a:fld id="{BD9EF671-496D-4FD3-A075-59C13D7A172A}" type="datetimeFigureOut">
              <a:rPr lang="en-US" smtClean="0"/>
              <a:t>5/11/20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B818A4-196C-449A-BCC5-B149927A720C}" type="slidenum">
              <a:rPr lang="en-US" smtClean="0"/>
              <a:t>‹#›</a:t>
            </a:fld>
            <a:endParaRPr lang="en-US"/>
          </a:p>
        </p:txBody>
      </p:sp>
    </p:spTree>
    <p:extLst>
      <p:ext uri="{BB962C8B-B14F-4D97-AF65-F5344CB8AC3E}">
        <p14:creationId xmlns:p14="http://schemas.microsoft.com/office/powerpoint/2010/main" val="2547524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08760" y="1752607"/>
            <a:ext cx="1892808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508760" y="8763000"/>
            <a:ext cx="1892808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508760" y="30510487"/>
            <a:ext cx="4937760" cy="1752600"/>
          </a:xfrm>
          <a:prstGeom prst="rect">
            <a:avLst/>
          </a:prstGeom>
        </p:spPr>
        <p:txBody>
          <a:bodyPr vert="horz" lIns="91440" tIns="45720" rIns="91440" bIns="45720" rtlCol="0" anchor="ctr"/>
          <a:lstStyle>
            <a:lvl1pPr algn="l">
              <a:defRPr sz="2880">
                <a:solidFill>
                  <a:schemeClr val="tx1">
                    <a:tint val="75000"/>
                  </a:schemeClr>
                </a:solidFill>
              </a:defRPr>
            </a:lvl1pPr>
          </a:lstStyle>
          <a:p>
            <a:fld id="{BD9EF671-496D-4FD3-A075-59C13D7A172A}" type="datetimeFigureOut">
              <a:rPr lang="en-US" smtClean="0"/>
              <a:t>5/11/20</a:t>
            </a:fld>
            <a:endParaRPr lang="en-US"/>
          </a:p>
        </p:txBody>
      </p:sp>
      <p:sp>
        <p:nvSpPr>
          <p:cNvPr id="5" name="Footer Placeholder 4"/>
          <p:cNvSpPr>
            <a:spLocks noGrp="1"/>
          </p:cNvSpPr>
          <p:nvPr>
            <p:ph type="ftr" sz="quarter" idx="3"/>
          </p:nvPr>
        </p:nvSpPr>
        <p:spPr>
          <a:xfrm>
            <a:off x="7269480" y="30510487"/>
            <a:ext cx="7406640" cy="1752600"/>
          </a:xfrm>
          <a:prstGeom prst="rect">
            <a:avLst/>
          </a:prstGeom>
        </p:spPr>
        <p:txBody>
          <a:bodyPr vert="horz" lIns="91440" tIns="45720" rIns="91440" bIns="45720" rtlCol="0" anchor="ctr"/>
          <a:lstStyle>
            <a:lvl1pPr algn="ctr">
              <a:defRPr sz="28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499080" y="30510487"/>
            <a:ext cx="4937760" cy="1752600"/>
          </a:xfrm>
          <a:prstGeom prst="rect">
            <a:avLst/>
          </a:prstGeom>
        </p:spPr>
        <p:txBody>
          <a:bodyPr vert="horz" lIns="91440" tIns="45720" rIns="91440" bIns="45720" rtlCol="0" anchor="ctr"/>
          <a:lstStyle>
            <a:lvl1pPr algn="r">
              <a:defRPr sz="2880">
                <a:solidFill>
                  <a:schemeClr val="tx1">
                    <a:tint val="75000"/>
                  </a:schemeClr>
                </a:solidFill>
              </a:defRPr>
            </a:lvl1pPr>
          </a:lstStyle>
          <a:p>
            <a:fld id="{88B818A4-196C-449A-BCC5-B149927A720C}" type="slidenum">
              <a:rPr lang="en-US" smtClean="0"/>
              <a:t>‹#›</a:t>
            </a:fld>
            <a:endParaRPr lang="en-US"/>
          </a:p>
        </p:txBody>
      </p:sp>
    </p:spTree>
    <p:extLst>
      <p:ext uri="{BB962C8B-B14F-4D97-AF65-F5344CB8AC3E}">
        <p14:creationId xmlns:p14="http://schemas.microsoft.com/office/powerpoint/2010/main" val="20155216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2194560" rtl="0" eaLnBrk="1" latinLnBrk="0" hangingPunct="1">
        <a:lnSpc>
          <a:spcPct val="90000"/>
        </a:lnSpc>
        <a:spcBef>
          <a:spcPct val="0"/>
        </a:spcBef>
        <a:buNone/>
        <a:defRPr sz="10560" kern="1200">
          <a:solidFill>
            <a:schemeClr val="tx1"/>
          </a:solidFill>
          <a:latin typeface="+mj-lt"/>
          <a:ea typeface="+mj-ea"/>
          <a:cs typeface="+mj-cs"/>
        </a:defRPr>
      </a:lvl1pPr>
    </p:titleStyle>
    <p:body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p:bodyStyle>
    <p:otherStyle>
      <a:defPPr>
        <a:defRPr lang="en-US"/>
      </a:defPPr>
      <a:lvl1pPr marL="0" algn="l" defTabSz="2194560" rtl="0" eaLnBrk="1" latinLnBrk="0" hangingPunct="1">
        <a:defRPr sz="4320" kern="1200">
          <a:solidFill>
            <a:schemeClr val="tx1"/>
          </a:solidFill>
          <a:latin typeface="+mn-lt"/>
          <a:ea typeface="+mn-ea"/>
          <a:cs typeface="+mn-cs"/>
        </a:defRPr>
      </a:lvl1pPr>
      <a:lvl2pPr marL="1097280" algn="l" defTabSz="2194560" rtl="0" eaLnBrk="1" latinLnBrk="0" hangingPunct="1">
        <a:defRPr sz="4320" kern="1200">
          <a:solidFill>
            <a:schemeClr val="tx1"/>
          </a:solidFill>
          <a:latin typeface="+mn-lt"/>
          <a:ea typeface="+mn-ea"/>
          <a:cs typeface="+mn-cs"/>
        </a:defRPr>
      </a:lvl2pPr>
      <a:lvl3pPr marL="2194560" algn="l" defTabSz="2194560" rtl="0" eaLnBrk="1" latinLnBrk="0" hangingPunct="1">
        <a:defRPr sz="4320" kern="1200">
          <a:solidFill>
            <a:schemeClr val="tx1"/>
          </a:solidFill>
          <a:latin typeface="+mn-lt"/>
          <a:ea typeface="+mn-ea"/>
          <a:cs typeface="+mn-cs"/>
        </a:defRPr>
      </a:lvl3pPr>
      <a:lvl4pPr marL="3291840" algn="l" defTabSz="2194560" rtl="0" eaLnBrk="1" latinLnBrk="0" hangingPunct="1">
        <a:defRPr sz="4320" kern="1200">
          <a:solidFill>
            <a:schemeClr val="tx1"/>
          </a:solidFill>
          <a:latin typeface="+mn-lt"/>
          <a:ea typeface="+mn-ea"/>
          <a:cs typeface="+mn-cs"/>
        </a:defRPr>
      </a:lvl4pPr>
      <a:lvl5pPr marL="4389120" algn="l" defTabSz="2194560" rtl="0" eaLnBrk="1" latinLnBrk="0" hangingPunct="1">
        <a:defRPr sz="4320" kern="1200">
          <a:solidFill>
            <a:schemeClr val="tx1"/>
          </a:solidFill>
          <a:latin typeface="+mn-lt"/>
          <a:ea typeface="+mn-ea"/>
          <a:cs typeface="+mn-cs"/>
        </a:defRPr>
      </a:lvl5pPr>
      <a:lvl6pPr marL="5486400" algn="l" defTabSz="2194560" rtl="0" eaLnBrk="1" latinLnBrk="0" hangingPunct="1">
        <a:defRPr sz="4320" kern="1200">
          <a:solidFill>
            <a:schemeClr val="tx1"/>
          </a:solidFill>
          <a:latin typeface="+mn-lt"/>
          <a:ea typeface="+mn-ea"/>
          <a:cs typeface="+mn-cs"/>
        </a:defRPr>
      </a:lvl6pPr>
      <a:lvl7pPr marL="6583680" algn="l" defTabSz="2194560" rtl="0" eaLnBrk="1" latinLnBrk="0" hangingPunct="1">
        <a:defRPr sz="4320" kern="1200">
          <a:solidFill>
            <a:schemeClr val="tx1"/>
          </a:solidFill>
          <a:latin typeface="+mn-lt"/>
          <a:ea typeface="+mn-ea"/>
          <a:cs typeface="+mn-cs"/>
        </a:defRPr>
      </a:lvl7pPr>
      <a:lvl8pPr marL="7680960" algn="l" defTabSz="2194560" rtl="0" eaLnBrk="1" latinLnBrk="0" hangingPunct="1">
        <a:defRPr sz="4320" kern="1200">
          <a:solidFill>
            <a:schemeClr val="tx1"/>
          </a:solidFill>
          <a:latin typeface="+mn-lt"/>
          <a:ea typeface="+mn-ea"/>
          <a:cs typeface="+mn-cs"/>
        </a:defRPr>
      </a:lvl8pPr>
      <a:lvl9pPr marL="8778240" algn="l" defTabSz="2194560" rtl="0" eaLnBrk="1" latinLnBrk="0" hangingPunct="1">
        <a:defRPr sz="43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facebook.com/IndianaDunesN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hidden="1">
            <a:extLst>
              <a:ext uri="{FF2B5EF4-FFF2-40B4-BE49-F238E27FC236}">
                <a16:creationId xmlns:a16="http://schemas.microsoft.com/office/drawing/2014/main" id="{5B80E65D-FC07-0346-8842-B53807AE75FB}"/>
              </a:ext>
            </a:extLst>
          </p:cNvPr>
          <p:cNvSpPr>
            <a:spLocks noGrp="1"/>
          </p:cNvSpPr>
          <p:nvPr>
            <p:ph type="ctrTitle"/>
          </p:nvPr>
        </p:nvSpPr>
        <p:spPr>
          <a:xfrm>
            <a:off x="1645920" y="15778282"/>
            <a:ext cx="18653760" cy="1069539"/>
          </a:xfrm>
        </p:spPr>
        <p:txBody>
          <a:bodyPr>
            <a:normAutofit/>
          </a:bodyPr>
          <a:lstStyle/>
          <a:p>
            <a:r>
              <a:rPr lang="en-US" sz="1800" dirty="0"/>
              <a:t>Prescribed fire information</a:t>
            </a:r>
          </a:p>
        </p:txBody>
      </p:sp>
      <p:sp>
        <p:nvSpPr>
          <p:cNvPr id="34" name="Rectangle 33" descr="Black rectangle that stretches across top, 24 inches wide x 4 inches tall" title="Decorative element">
            <a:extLst>
              <a:ext uri="{FF2B5EF4-FFF2-40B4-BE49-F238E27FC236}">
                <a16:creationId xmlns:a16="http://schemas.microsoft.com/office/drawing/2014/main" id="{9EC6667E-56B9-D847-B059-8EA722170863}"/>
              </a:ext>
            </a:extLst>
          </p:cNvPr>
          <p:cNvSpPr>
            <a:spLocks noChangeArrowheads="1"/>
          </p:cNvSpPr>
          <p:nvPr/>
        </p:nvSpPr>
        <p:spPr bwMode="auto">
          <a:xfrm flipV="1">
            <a:off x="0" y="44036"/>
            <a:ext cx="21945600" cy="3657600"/>
          </a:xfrm>
          <a:prstGeom prst="rect">
            <a:avLst/>
          </a:prstGeom>
          <a:solidFill>
            <a:srgbClr val="000000"/>
          </a:solidFill>
          <a:ln w="9525">
            <a:solidFill>
              <a:srgbClr val="000000"/>
            </a:solidFill>
            <a:miter lim="800000"/>
            <a:headEnd/>
            <a:tailEnd/>
          </a:ln>
        </p:spPr>
        <p:txBody>
          <a:bodyPr vert="horz" wrap="square" lIns="49876" tIns="24938" rIns="49876" bIns="24938" numCol="1" anchor="t" anchorCtr="0" compatLnSpc="1">
            <a:prstTxWarp prst="textNoShape">
              <a:avLst/>
            </a:prstTxWarp>
          </a:bodyPr>
          <a:lstStyle/>
          <a:p>
            <a:endParaRPr lang="en-US" sz="3308"/>
          </a:p>
        </p:txBody>
      </p:sp>
      <p:sp>
        <p:nvSpPr>
          <p:cNvPr id="35" name="NPS Text Box 4" descr="National Park Service text in white, sans serif font, upper and lower case, reversed against black background, aligned left." title="National Park Service">
            <a:extLst>
              <a:ext uri="{FF2B5EF4-FFF2-40B4-BE49-F238E27FC236}">
                <a16:creationId xmlns:a16="http://schemas.microsoft.com/office/drawing/2014/main" id="{A29EF64C-0C70-E047-A6D1-881827E1D940}"/>
              </a:ext>
            </a:extLst>
          </p:cNvPr>
          <p:cNvSpPr txBox="1">
            <a:spLocks noChangeArrowheads="1"/>
          </p:cNvSpPr>
          <p:nvPr/>
        </p:nvSpPr>
        <p:spPr bwMode="auto">
          <a:xfrm>
            <a:off x="1274862" y="1089831"/>
            <a:ext cx="15918873" cy="1471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en-US" sz="9600" b="1" dirty="0">
                <a:solidFill>
                  <a:srgbClr val="FFFFFF"/>
                </a:solidFill>
                <a:latin typeface="Frutiger 45 Light"/>
                <a:ea typeface="Times"/>
                <a:cs typeface="Times New Roman" pitchFamily="18" charset="0"/>
              </a:rPr>
              <a:t>National Park Service</a:t>
            </a:r>
            <a:endParaRPr kumimoji="0" lang="en-US" altLang="en-US" sz="9600" b="0" i="0" u="none" strike="noStrike" cap="none" normalizeH="0" baseline="0" dirty="0">
              <a:ln>
                <a:noFill/>
              </a:ln>
              <a:solidFill>
                <a:schemeClr val="tx1"/>
              </a:solidFill>
              <a:effectLst/>
              <a:latin typeface="Arial" pitchFamily="34" charset="0"/>
              <a:cs typeface="Arial" pitchFamily="34" charset="0"/>
            </a:endParaRPr>
          </a:p>
        </p:txBody>
      </p:sp>
      <p:pic>
        <p:nvPicPr>
          <p:cNvPr id="36" name="NPS logoPicture 22" descr="National Park Service logo, comprised of a brown arrowhead shape with point facing down. The words &quot;NATIONAL PARK SERVICE&quot; are stacked, all caps sans serif bold font, reversed in white against brown background. To the left is a green pine tree and field with a bison. In the background is a snow-capped mountain. The logo is aligned right against black background." title="National Park Service logo">
            <a:extLst>
              <a:ext uri="{FF2B5EF4-FFF2-40B4-BE49-F238E27FC236}">
                <a16:creationId xmlns:a16="http://schemas.microsoft.com/office/drawing/2014/main" id="{CBA1A3B0-80ED-CB4C-837B-F571DD0BF1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21919" y="1025329"/>
            <a:ext cx="1507300" cy="1971085"/>
          </a:xfrm>
          <a:prstGeom prst="rect">
            <a:avLst/>
          </a:prstGeom>
        </p:spPr>
      </p:pic>
      <p:pic>
        <p:nvPicPr>
          <p:cNvPr id="6" name="fireinfologo" descr="&quot;OFFICIAL&quot; text appears in black, all caps sans serif font across the top. Underneath is a flame with a gradient yellow to orange fill with a black pine tree on top. Curved underneath the flame is &quot;FIRE INFORMATION&quot; centered and stacked in a black, all caps sans serif font." title="Official Fire Information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2401" y="4370201"/>
            <a:ext cx="6419850" cy="5514975"/>
          </a:xfrm>
          <a:prstGeom prst="rect">
            <a:avLst/>
          </a:prstGeom>
        </p:spPr>
      </p:pic>
      <p:sp>
        <p:nvSpPr>
          <p:cNvPr id="5" name="prefiretext" descr="Orange stacked upper and lower case sans serif font with blur/embossed effect" title="Prescribed Fire Information"/>
          <p:cNvSpPr/>
          <p:nvPr/>
        </p:nvSpPr>
        <p:spPr>
          <a:xfrm>
            <a:off x="7772400" y="4946761"/>
            <a:ext cx="13217236" cy="4051458"/>
          </a:xfrm>
          <a:prstGeom prst="rect">
            <a:avLst/>
          </a:prstGeom>
          <a:noFill/>
        </p:spPr>
        <p:txBody>
          <a:bodyPr wrap="square" lIns="49876" tIns="24938" rIns="49876" bIns="2493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3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Prescribed Fire</a:t>
            </a:r>
          </a:p>
          <a:p>
            <a:pPr algn="ctr"/>
            <a:r>
              <a:rPr lang="en-US" sz="13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Information</a:t>
            </a:r>
          </a:p>
        </p:txBody>
      </p:sp>
      <p:sp>
        <p:nvSpPr>
          <p:cNvPr id="14" name="sleeve 1" descr="Placeholder indicating left sleeve insert for letter sized informational flyers (9.5x12)" title="Sleeve one"/>
          <p:cNvSpPr/>
          <p:nvPr/>
        </p:nvSpPr>
        <p:spPr>
          <a:xfrm>
            <a:off x="1531725" y="10120483"/>
            <a:ext cx="8686800" cy="10972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eeve 1 text"/>
          <p:cNvSpPr txBox="1"/>
          <p:nvPr/>
        </p:nvSpPr>
        <p:spPr>
          <a:xfrm>
            <a:off x="3699164" y="12843164"/>
            <a:ext cx="4073236" cy="923330"/>
          </a:xfrm>
          <a:prstGeom prst="rect">
            <a:avLst/>
          </a:prstGeom>
          <a:noFill/>
        </p:spPr>
        <p:txBody>
          <a:bodyPr wrap="square" rtlCol="0">
            <a:spAutoFit/>
          </a:bodyPr>
          <a:lstStyle/>
          <a:p>
            <a:r>
              <a:rPr lang="en-US" sz="5400" dirty="0"/>
              <a:t>sleeve</a:t>
            </a:r>
          </a:p>
        </p:txBody>
      </p:sp>
      <p:sp>
        <p:nvSpPr>
          <p:cNvPr id="15" name="sleeve 2" descr="Placeholder indicating right sleeve insert for letter sized informational flyers (9.5x12)" title="Sleeve 2"/>
          <p:cNvSpPr/>
          <p:nvPr/>
        </p:nvSpPr>
        <p:spPr>
          <a:xfrm>
            <a:off x="11722898" y="9885176"/>
            <a:ext cx="8686800" cy="10972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eeve 2 text"/>
          <p:cNvSpPr txBox="1"/>
          <p:nvPr/>
        </p:nvSpPr>
        <p:spPr>
          <a:xfrm>
            <a:off x="14450292" y="12829308"/>
            <a:ext cx="4073236" cy="923330"/>
          </a:xfrm>
          <a:prstGeom prst="rect">
            <a:avLst/>
          </a:prstGeom>
          <a:noFill/>
        </p:spPr>
        <p:txBody>
          <a:bodyPr wrap="square" rtlCol="0">
            <a:spAutoFit/>
          </a:bodyPr>
          <a:lstStyle/>
          <a:p>
            <a:r>
              <a:rPr lang="en-US" sz="5400" dirty="0"/>
              <a:t>sleeve</a:t>
            </a:r>
          </a:p>
        </p:txBody>
      </p:sp>
      <p:sp>
        <p:nvSpPr>
          <p:cNvPr id="7" name="prefire program text" descr="Under Sleeve 1, aligned left.&#10;The prescribed fire program in the National Park Service is conducted by trained and experienced fire fighters. Smoke dispersal is a primary concern and park staff will do everything possible to limit smoke in the area by monitoring wind and atmospheric conditions prior to and during the fire. However, smoke drifting in and around park lands and roadways is possible." title="Prescribed fire program"/>
          <p:cNvSpPr txBox="1"/>
          <p:nvPr/>
        </p:nvSpPr>
        <p:spPr>
          <a:xfrm>
            <a:off x="1830906" y="21980240"/>
            <a:ext cx="8387619" cy="7891712"/>
          </a:xfrm>
          <a:prstGeom prst="rect">
            <a:avLst/>
          </a:prstGeom>
          <a:noFill/>
          <a:ln>
            <a:noFill/>
          </a:ln>
        </p:spPr>
        <p:txBody>
          <a:bodyPr wrap="square" rtlCol="0">
            <a:spAutoFit/>
          </a:bodyPr>
          <a:lstStyle/>
          <a:p>
            <a:pPr marL="49881">
              <a:spcBef>
                <a:spcPts val="327"/>
              </a:spcBef>
              <a:spcAft>
                <a:spcPts val="327"/>
              </a:spcAft>
            </a:pPr>
            <a:r>
              <a:rPr lang="en-US" sz="4000" dirty="0">
                <a:latin typeface="Arial" panose="020B0604020202020204" pitchFamily="34" charset="0"/>
                <a:cs typeface="Arial" panose="020B0604020202020204" pitchFamily="34" charset="0"/>
              </a:rPr>
              <a:t>The prescribed fire program in the National Park Service is conducted by trained and experienced fire fighters. Smoke dispersal is a primary concern and park staff will do everything possible to limit smoke in the area by monitoring wind and atmospheric conditions prior to and during the fire. However, smoke drifting in and around park lands and roadways is possible.</a:t>
            </a:r>
          </a:p>
          <a:p>
            <a:pPr marL="49881">
              <a:spcBef>
                <a:spcPts val="327"/>
              </a:spcBef>
              <a:spcAft>
                <a:spcPts val="327"/>
              </a:spcAft>
            </a:pPr>
            <a:endParaRPr lang="en-US" sz="2182" dirty="0">
              <a:latin typeface="Arial" panose="020B0604020202020204" pitchFamily="34" charset="0"/>
              <a:cs typeface="Arial" panose="020B0604020202020204" pitchFamily="34" charset="0"/>
            </a:endParaRPr>
          </a:p>
        </p:txBody>
      </p:sp>
      <p:sp>
        <p:nvSpPr>
          <p:cNvPr id="8" name="clear  management text" descr="Under sleeve 2, aligned left&#10;The prescribed fire program in the National Park Service is conducted by trained and experienced fire fighters. Smoke dispersal is a primary concern and park staff will do everything possible to limit smoke in the area by monitoring wind and atmospheric conditions prior to and during the fire. However, smoke drifting in and around park lands and roadways is possible.&#13;&#10;" title="Clear Management"/>
          <p:cNvSpPr txBox="1"/>
          <p:nvPr/>
        </p:nvSpPr>
        <p:spPr>
          <a:xfrm>
            <a:off x="12205850" y="21980240"/>
            <a:ext cx="7908843" cy="6863417"/>
          </a:xfrm>
          <a:prstGeom prst="rect">
            <a:avLst/>
          </a:prstGeom>
          <a:noFill/>
          <a:ln>
            <a:noFill/>
          </a:ln>
        </p:spPr>
        <p:txBody>
          <a:bodyPr wrap="square" rtlCol="0">
            <a:spAutoFit/>
          </a:bodyPr>
          <a:lstStyle/>
          <a:p>
            <a:pPr marL="49881">
              <a:spcBef>
                <a:spcPts val="327"/>
              </a:spcBef>
              <a:spcAft>
                <a:spcPts val="327"/>
              </a:spcAft>
            </a:pPr>
            <a:r>
              <a:rPr lang="en-US" sz="4000" dirty="0">
                <a:latin typeface="Arial" panose="020B0604020202020204" pitchFamily="34" charset="0"/>
                <a:cs typeface="Arial" panose="020B0604020202020204" pitchFamily="34" charset="0"/>
              </a:rPr>
              <a:t>Clear management goals and objectives have been established for each burn unit. Before burning, a designated set of conditions must exist including ideal air temperature, wind speed and direction, and relative humidity. Weather conditions will be monitored throughout the duration of the burn to ensure the fire is completed safely.</a:t>
            </a:r>
          </a:p>
        </p:txBody>
      </p:sp>
      <p:sp>
        <p:nvSpPr>
          <p:cNvPr id="9" name="web address" descr="Centered at bottom of page" title="Web address"/>
          <p:cNvSpPr txBox="1"/>
          <p:nvPr/>
        </p:nvSpPr>
        <p:spPr>
          <a:xfrm>
            <a:off x="1830906" y="30002019"/>
            <a:ext cx="18283787" cy="1015663"/>
          </a:xfrm>
          <a:prstGeom prst="rect">
            <a:avLst/>
          </a:prstGeom>
          <a:noFill/>
        </p:spPr>
        <p:txBody>
          <a:bodyPr wrap="none" rtlCol="0">
            <a:spAutoFit/>
          </a:bodyPr>
          <a:lstStyle/>
          <a:p>
            <a:r>
              <a:rPr lang="en-US" sz="6000" dirty="0"/>
              <a:t>www.nps.gov/INDU  www.facebook.com/IndianaDunesNL</a:t>
            </a:r>
          </a:p>
        </p:txBody>
      </p:sp>
    </p:spTree>
    <p:extLst>
      <p:ext uri="{BB962C8B-B14F-4D97-AF65-F5344CB8AC3E}">
        <p14:creationId xmlns:p14="http://schemas.microsoft.com/office/powerpoint/2010/main" val="4232216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D2DF8-A45F-A945-8294-28F87C8E11B5}"/>
              </a:ext>
            </a:extLst>
          </p:cNvPr>
          <p:cNvSpPr>
            <a:spLocks noGrp="1"/>
          </p:cNvSpPr>
          <p:nvPr>
            <p:ph type="title"/>
          </p:nvPr>
        </p:nvSpPr>
        <p:spPr>
          <a:xfrm>
            <a:off x="1508760" y="1752607"/>
            <a:ext cx="18928080" cy="603731"/>
          </a:xfrm>
        </p:spPr>
        <p:txBody>
          <a:bodyPr>
            <a:normAutofit fontScale="90000"/>
          </a:bodyPr>
          <a:lstStyle/>
          <a:p>
            <a:r>
              <a:rPr lang="en-US" sz="5400" dirty="0"/>
              <a:t>Prescribed fire information (Accessible)</a:t>
            </a:r>
          </a:p>
        </p:txBody>
      </p:sp>
      <p:sp>
        <p:nvSpPr>
          <p:cNvPr id="3" name="Content Placeholder 2">
            <a:extLst>
              <a:ext uri="{FF2B5EF4-FFF2-40B4-BE49-F238E27FC236}">
                <a16:creationId xmlns:a16="http://schemas.microsoft.com/office/drawing/2014/main" id="{7A42B155-C726-664C-A57F-1EE063BF1C91}"/>
              </a:ext>
            </a:extLst>
          </p:cNvPr>
          <p:cNvSpPr>
            <a:spLocks noGrp="1"/>
          </p:cNvSpPr>
          <p:nvPr>
            <p:ph idx="1"/>
          </p:nvPr>
        </p:nvSpPr>
        <p:spPr>
          <a:xfrm>
            <a:off x="1508760" y="3100754"/>
            <a:ext cx="18928080" cy="15230789"/>
          </a:xfrm>
        </p:spPr>
        <p:txBody>
          <a:bodyPr>
            <a:noAutofit/>
          </a:bodyPr>
          <a:lstStyle/>
          <a:p>
            <a:pPr marL="0" indent="0">
              <a:buNone/>
            </a:pPr>
            <a:r>
              <a:rPr lang="en-US" sz="3600" dirty="0"/>
              <a:t>Image: Black rectangle that stretches across top, 24 inches wide x 4 inches tall</a:t>
            </a:r>
            <a:br>
              <a:rPr lang="en-US" sz="3600" dirty="0"/>
            </a:br>
            <a:r>
              <a:rPr lang="en-US" sz="3600" dirty="0"/>
              <a:t>Image: National Park Service logo, comprised of a brown arrowhead shape with point facing down. The words "NATIONAL PARK SERVICE" are stacked, all caps sans serif bold font, reversed in white against brown background. To the left is a green pine tree and field with a bison. In the background is a snow-capped mountain. The logo is aligned right against black background.</a:t>
            </a:r>
          </a:p>
          <a:p>
            <a:pPr marL="0" indent="0">
              <a:buNone/>
            </a:pPr>
            <a:r>
              <a:rPr lang="en-US" sz="3600" dirty="0"/>
              <a:t>Image: Official Fire Information logo. "OFFICIAL" text appears in black, all caps sans serif font across the top. Underneath is a flame with a gradient yellow to orange fill with a black pine tree on top. Curved underneath the flame is "FIRE INFORMATION" centered and stacked in a black, all caps sans serif font.</a:t>
            </a:r>
          </a:p>
          <a:p>
            <a:pPr marL="0" indent="0">
              <a:buNone/>
            </a:pPr>
            <a:r>
              <a:rPr lang="en-US" sz="3600" dirty="0"/>
              <a:t>Prescribed Fire Information (Orange stacked upper and lower case sans serif font with blur/embossed Image: Placeholder indicating left sleeve insert for letter sized informational flyers (9.5x12)</a:t>
            </a:r>
          </a:p>
          <a:p>
            <a:pPr marL="0" indent="0">
              <a:buNone/>
            </a:pPr>
            <a:r>
              <a:rPr lang="en-US" sz="3600" dirty="0"/>
              <a:t>Image: Placeholder indicating right sleeve insert for letter sized informational flyers (9.5x12)</a:t>
            </a:r>
          </a:p>
          <a:p>
            <a:pPr marL="0" indent="0">
              <a:buNone/>
            </a:pPr>
            <a:r>
              <a:rPr lang="en-US" sz="3600" dirty="0"/>
              <a:t>Under Sleeve 1, aligned left.</a:t>
            </a:r>
          </a:p>
          <a:p>
            <a:pPr marL="0" indent="0">
              <a:buNone/>
            </a:pPr>
            <a:r>
              <a:rPr lang="en-US" sz="3600" dirty="0"/>
              <a:t>The prescribed fire program in the National Park Service is conducted by trained and experienced fire fighters. Smoke dispersal is a primary concern and park staff will do everything possible to limit smoke in the area by monitoring wind and atmospheric conditions prior to and during the fire. However, smoke drifting in and around park lands and roadways is possible.</a:t>
            </a:r>
          </a:p>
          <a:p>
            <a:pPr marL="0" indent="0">
              <a:buNone/>
            </a:pPr>
            <a:r>
              <a:rPr lang="en-US" sz="3600" dirty="0"/>
              <a:t>Under sleeve 2, aligned left</a:t>
            </a:r>
          </a:p>
          <a:p>
            <a:pPr marL="0" indent="0">
              <a:buNone/>
            </a:pPr>
            <a:r>
              <a:rPr lang="en-US" sz="3600" dirty="0"/>
              <a:t>The prescribed fire program in the National Park Service is conducted by trained and experienced fire fighters. Smoke dispersal is a primary concern and park staff will do everything possible to limit smoke in the area by monitoring wind and atmospheric conditions prior to and during the fire. However, smoke drifting in and around park lands and roadways is possible.</a:t>
            </a:r>
          </a:p>
          <a:p>
            <a:pPr marL="0" indent="0">
              <a:buNone/>
            </a:pPr>
            <a:r>
              <a:rPr lang="en-US" sz="3600" dirty="0"/>
              <a:t>Center aligned at bottom</a:t>
            </a:r>
          </a:p>
          <a:p>
            <a:pPr marL="0" indent="0">
              <a:buNone/>
            </a:pPr>
            <a:r>
              <a:rPr lang="en-US" sz="3600" dirty="0" err="1"/>
              <a:t>www.nps.gov</a:t>
            </a:r>
            <a:r>
              <a:rPr lang="en-US" sz="3600" dirty="0"/>
              <a:t>/INDU  </a:t>
            </a:r>
            <a:r>
              <a:rPr lang="en-US" sz="3600" dirty="0">
                <a:hlinkClick r:id="rId2"/>
              </a:rPr>
              <a:t>www.facebook.com/IndianaDunesNL</a:t>
            </a:r>
            <a:endParaRPr lang="en-US" sz="3600" dirty="0"/>
          </a:p>
        </p:txBody>
      </p:sp>
    </p:spTree>
    <p:extLst>
      <p:ext uri="{BB962C8B-B14F-4D97-AF65-F5344CB8AC3E}">
        <p14:creationId xmlns:p14="http://schemas.microsoft.com/office/powerpoint/2010/main" val="9104472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TotalTime>
  <Words>99</Words>
  <Application>Microsoft Macintosh PowerPoint</Application>
  <PresentationFormat>Custom</PresentationFormat>
  <Paragraphs>20</Paragraphs>
  <Slides>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Arial</vt:lpstr>
      <vt:lpstr>Calibri</vt:lpstr>
      <vt:lpstr>Calibri Light</vt:lpstr>
      <vt:lpstr>Frutiger 45 Light</vt:lpstr>
      <vt:lpstr>Times</vt:lpstr>
      <vt:lpstr>Times New Roman</vt:lpstr>
      <vt:lpstr>Office Theme</vt:lpstr>
      <vt:lpstr>Prescribed fire information</vt:lpstr>
      <vt:lpstr>Prescribed fire information (Accessible)</vt:lpstr>
    </vt:vector>
  </TitlesOfParts>
  <Manager>NWCG</Manager>
  <Company>National Park Service</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NPS Prescribed Fir Information Sign (24x36)</dc:title>
  <dc:subject>Prescribed Fire</dc:subject>
  <dc:creator>Bell, Micah</dc:creator>
  <cp:keywords>Prescribed Fire</cp:keywords>
  <dc:description/>
  <cp:lastModifiedBy>Gwen Hensley</cp:lastModifiedBy>
  <cp:revision>9</cp:revision>
  <dcterms:created xsi:type="dcterms:W3CDTF">2017-08-16T18:57:48Z</dcterms:created>
  <dcterms:modified xsi:type="dcterms:W3CDTF">2020-05-11T19:39:53Z</dcterms:modified>
  <cp:category>Prescribed Fire</cp:category>
</cp:coreProperties>
</file>