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219456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20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0" autoAdjust="0"/>
    <p:restoredTop sz="95673"/>
  </p:normalViewPr>
  <p:slideViewPr>
    <p:cSldViewPr snapToGrid="0" showGuides="1">
      <p:cViewPr>
        <p:scale>
          <a:sx n="43" d="100"/>
          <a:sy n="43" d="100"/>
        </p:scale>
        <p:origin x="1256" y="144"/>
      </p:cViewPr>
      <p:guideLst>
        <p:guide orient="horz" pos="10320"/>
        <p:guide pos="69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5387342"/>
            <a:ext cx="18653760" cy="1146048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289782"/>
            <a:ext cx="16459200" cy="7947658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62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91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752600"/>
            <a:ext cx="473202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752600"/>
            <a:ext cx="1392174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02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0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8206749"/>
            <a:ext cx="18928080" cy="13693138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22029429"/>
            <a:ext cx="18928080" cy="7200898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00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37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752607"/>
            <a:ext cx="1892808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8069582"/>
            <a:ext cx="9284016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12024360"/>
            <a:ext cx="9284016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8069582"/>
            <a:ext cx="9329738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12024360"/>
            <a:ext cx="9329738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50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12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7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4739647"/>
            <a:ext cx="11109960" cy="233934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10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4739647"/>
            <a:ext cx="11109960" cy="233934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524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752607"/>
            <a:ext cx="1892808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8763000"/>
            <a:ext cx="1892808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EF671-496D-4FD3-A075-59C13D7A172A}" type="datetimeFigureOut">
              <a:rPr lang="en-US" smtClean="0"/>
              <a:t>5/11/20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30510487"/>
            <a:ext cx="74066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818A4-196C-449A-BCC5-B149927A72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2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32" hidden="1">
            <a:extLst>
              <a:ext uri="{FF2B5EF4-FFF2-40B4-BE49-F238E27FC236}">
                <a16:creationId xmlns:a16="http://schemas.microsoft.com/office/drawing/2014/main" id="{36AF4018-64A9-E041-90B5-8CDA11292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1752607"/>
            <a:ext cx="18928080" cy="942811"/>
          </a:xfrm>
        </p:spPr>
        <p:txBody>
          <a:bodyPr>
            <a:normAutofit fontScale="90000"/>
          </a:bodyPr>
          <a:lstStyle/>
          <a:p>
            <a:r>
              <a:rPr lang="en-US" dirty="0"/>
              <a:t>NPS No Fires 24x36 sign</a:t>
            </a:r>
          </a:p>
        </p:txBody>
      </p:sp>
      <p:sp>
        <p:nvSpPr>
          <p:cNvPr id="4" name="Rectangle 3" descr="Black rectangle that stretches across top" title="Decorative element"/>
          <p:cNvSpPr>
            <a:spLocks noChangeArrowheads="1"/>
          </p:cNvSpPr>
          <p:nvPr/>
        </p:nvSpPr>
        <p:spPr bwMode="auto">
          <a:xfrm flipV="1">
            <a:off x="0" y="44036"/>
            <a:ext cx="21945600" cy="3700668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49876" tIns="24938" rIns="49876" bIns="24938" numCol="1" anchor="t" anchorCtr="0" compatLnSpc="1">
            <a:prstTxWarp prst="textNoShape">
              <a:avLst/>
            </a:prstTxWarp>
          </a:bodyPr>
          <a:lstStyle/>
          <a:p>
            <a:endParaRPr lang="en-US" sz="3308"/>
          </a:p>
        </p:txBody>
      </p:sp>
      <p:sp>
        <p:nvSpPr>
          <p:cNvPr id="7" name="NPS Text Box 4"/>
          <p:cNvSpPr txBox="1">
            <a:spLocks noChangeArrowheads="1"/>
          </p:cNvSpPr>
          <p:nvPr/>
        </p:nvSpPr>
        <p:spPr bwMode="auto">
          <a:xfrm>
            <a:off x="1274862" y="1089831"/>
            <a:ext cx="15918873" cy="147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600" b="1" dirty="0">
                <a:solidFill>
                  <a:srgbClr val="FFFFFF"/>
                </a:solidFill>
                <a:latin typeface="Frutiger 45 Light"/>
                <a:ea typeface="Times"/>
                <a:cs typeface="Times New Roman" pitchFamily="18" charset="0"/>
              </a:rPr>
              <a:t>National Park Service</a:t>
            </a:r>
            <a:endParaRPr kumimoji="0" lang="en-US" altLang="en-US" sz="9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NPS logoPicture 22" descr="National Park Service logo, comprised of a brown arrowhead shape with point facing down. The words &quot;NATIONAL PARK SERVICE&quot; are stacked, all caps sans serif bold font, reversed in white against brown background. To the left is a green pine tree and field with a bison. In the background is a snow-capped mountain." title="National Park Service logo">
            <a:extLst>
              <a:ext uri="{FF2B5EF4-FFF2-40B4-BE49-F238E27FC236}">
                <a16:creationId xmlns:a16="http://schemas.microsoft.com/office/drawing/2014/main" id="{D61B52DB-B6E9-8440-B6D1-5371CC470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1919" y="1025329"/>
            <a:ext cx="1507300" cy="1971085"/>
          </a:xfrm>
          <a:prstGeom prst="rect">
            <a:avLst/>
          </a:prstGeom>
        </p:spPr>
      </p:pic>
      <p:pic>
        <p:nvPicPr>
          <p:cNvPr id="21" name="No text" descr="&quot;NO FIREWORKS NO FIRES OR GRILLS&quot; in red, all cans sans serif condensed font." title="No fireworks text">
            <a:extLst>
              <a:ext uri="{FF2B5EF4-FFF2-40B4-BE49-F238E27FC236}">
                <a16:creationId xmlns:a16="http://schemas.microsoft.com/office/drawing/2014/main" id="{AB2626AF-2041-F342-8D43-6B8B14C433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221" y="5011521"/>
            <a:ext cx="18284677" cy="5183058"/>
          </a:xfrm>
          <a:prstGeom prst="rect">
            <a:avLst/>
          </a:prstGeom>
        </p:spPr>
      </p:pic>
      <p:pic>
        <p:nvPicPr>
          <p:cNvPr id="14" name="no fireworks" descr="Red circle enclosing a white X, indicating prohibited, partially touching but not obscuring a firework symbol with orange sparks." title="No Fireworks">
            <a:extLst>
              <a:ext uri="{FF2B5EF4-FFF2-40B4-BE49-F238E27FC236}">
                <a16:creationId xmlns:a16="http://schemas.microsoft.com/office/drawing/2014/main" id="{6FCA0037-4F2A-9641-813A-2C265DF26C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782" y="10992897"/>
            <a:ext cx="5789435" cy="6017193"/>
          </a:xfrm>
          <a:prstGeom prst="rect">
            <a:avLst/>
          </a:prstGeom>
        </p:spPr>
      </p:pic>
      <p:pic>
        <p:nvPicPr>
          <p:cNvPr id="3" name="no campfirePicture 2" descr="Red circle enclosing a white X, indicating prohibited, partially covering but not obscuring a campfire with black logs and orange flame." title="No fires">
            <a:extLst>
              <a:ext uri="{FF2B5EF4-FFF2-40B4-BE49-F238E27FC236}">
                <a16:creationId xmlns:a16="http://schemas.microsoft.com/office/drawing/2014/main" id="{DCE7B722-1855-AA40-8429-17CDFED116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204" y="11073455"/>
            <a:ext cx="5858443" cy="5630578"/>
          </a:xfrm>
          <a:prstGeom prst="rect">
            <a:avLst/>
          </a:prstGeom>
        </p:spPr>
      </p:pic>
      <p:pic>
        <p:nvPicPr>
          <p:cNvPr id="16" name="no grill Picture 15" descr="Red circle enclosing a white X, indicating prohibited, partially covering but not obscuring a black grill with orange flame" title="No grills">
            <a:extLst>
              <a:ext uri="{FF2B5EF4-FFF2-40B4-BE49-F238E27FC236}">
                <a16:creationId xmlns:a16="http://schemas.microsoft.com/office/drawing/2014/main" id="{7B537F06-1366-BD4B-9B88-E2B3E99366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2979" y="11083285"/>
            <a:ext cx="6249158" cy="5679036"/>
          </a:xfrm>
          <a:prstGeom prst="rect">
            <a:avLst/>
          </a:prstGeom>
        </p:spPr>
      </p:pic>
      <p:sp>
        <p:nvSpPr>
          <p:cNvPr id="9" name="auth TextBox 8"/>
          <p:cNvSpPr txBox="1"/>
          <p:nvPr/>
        </p:nvSpPr>
        <p:spPr>
          <a:xfrm>
            <a:off x="2797805" y="17946070"/>
            <a:ext cx="16373416" cy="196977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numCol="1" rtlCol="0">
            <a:spAutoFit/>
          </a:bodyPr>
          <a:lstStyle/>
          <a:p>
            <a:pPr lvl="0" algn="ctr"/>
            <a:r>
              <a:rPr lang="en-US" sz="12200" b="1" dirty="0">
                <a:solidFill>
                  <a:srgbClr val="009344"/>
                </a:solidFill>
              </a:rPr>
              <a:t>Authorized</a:t>
            </a:r>
            <a:r>
              <a:rPr lang="en-US" sz="12200" b="1" dirty="0"/>
              <a:t> Grilling Areas</a:t>
            </a:r>
          </a:p>
        </p:txBody>
      </p:sp>
      <p:pic>
        <p:nvPicPr>
          <p:cNvPr id="25" name="green check 1" descr="Green checkmark, indicating permitted" title="Check 1">
            <a:extLst>
              <a:ext uri="{FF2B5EF4-FFF2-40B4-BE49-F238E27FC236}">
                <a16:creationId xmlns:a16="http://schemas.microsoft.com/office/drawing/2014/main" id="{19D815CE-D8BC-354B-BA82-0C67F891A3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036" y="20300399"/>
            <a:ext cx="1552522" cy="1304515"/>
          </a:xfrm>
          <a:prstGeom prst="rect">
            <a:avLst/>
          </a:prstGeom>
        </p:spPr>
      </p:pic>
      <p:pic>
        <p:nvPicPr>
          <p:cNvPr id="27" name="green check 2" descr="Green checkmark, indicating permitted" title="Check 2">
            <a:extLst>
              <a:ext uri="{FF2B5EF4-FFF2-40B4-BE49-F238E27FC236}">
                <a16:creationId xmlns:a16="http://schemas.microsoft.com/office/drawing/2014/main" id="{BFDD1330-0E10-4947-B113-5370F85F14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182" y="21865958"/>
            <a:ext cx="1552522" cy="1304515"/>
          </a:xfrm>
          <a:prstGeom prst="rect">
            <a:avLst/>
          </a:prstGeom>
        </p:spPr>
      </p:pic>
      <p:pic>
        <p:nvPicPr>
          <p:cNvPr id="29" name="green check 3" descr="Green checkmark, indicating permitted" title="Check 3">
            <a:extLst>
              <a:ext uri="{FF2B5EF4-FFF2-40B4-BE49-F238E27FC236}">
                <a16:creationId xmlns:a16="http://schemas.microsoft.com/office/drawing/2014/main" id="{228057B3-0004-A248-BBE2-34055E7BF5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746" y="23459227"/>
            <a:ext cx="1552522" cy="1304515"/>
          </a:xfrm>
          <a:prstGeom prst="rect">
            <a:avLst/>
          </a:prstGeom>
        </p:spPr>
      </p:pic>
      <p:pic>
        <p:nvPicPr>
          <p:cNvPr id="31" name="green check 4" descr="Green checkmark, indicating permitted" title="Check 4">
            <a:extLst>
              <a:ext uri="{FF2B5EF4-FFF2-40B4-BE49-F238E27FC236}">
                <a16:creationId xmlns:a16="http://schemas.microsoft.com/office/drawing/2014/main" id="{8BDBA515-CAEA-B041-BF07-D0AB9CE0D6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746" y="25038639"/>
            <a:ext cx="1552522" cy="1304515"/>
          </a:xfrm>
          <a:prstGeom prst="rect">
            <a:avLst/>
          </a:prstGeom>
        </p:spPr>
      </p:pic>
      <p:pic>
        <p:nvPicPr>
          <p:cNvPr id="32" name="green check 5" descr="Green checkmark, indicating permitted" title="Check 5">
            <a:extLst>
              <a:ext uri="{FF2B5EF4-FFF2-40B4-BE49-F238E27FC236}">
                <a16:creationId xmlns:a16="http://schemas.microsoft.com/office/drawing/2014/main" id="{5107E9FA-6956-B64F-B78E-0C915480EA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310" y="26631908"/>
            <a:ext cx="1552522" cy="1304515"/>
          </a:xfrm>
          <a:prstGeom prst="rect">
            <a:avLst/>
          </a:prstGeom>
        </p:spPr>
      </p:pic>
      <p:sp>
        <p:nvSpPr>
          <p:cNvPr id="26" name="list">
            <a:extLst>
              <a:ext uri="{FF2B5EF4-FFF2-40B4-BE49-F238E27FC236}">
                <a16:creationId xmlns:a16="http://schemas.microsoft.com/office/drawing/2014/main" id="{9FD6BFC7-7DDB-4C4B-8A2D-BA7BF94EC6FB}"/>
              </a:ext>
            </a:extLst>
          </p:cNvPr>
          <p:cNvSpPr txBox="1"/>
          <p:nvPr/>
        </p:nvSpPr>
        <p:spPr>
          <a:xfrm>
            <a:off x="4598353" y="20316824"/>
            <a:ext cx="14470990" cy="760721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numCol="1" rtlCol="0">
            <a:spAutoFit/>
          </a:bodyPr>
          <a:lstStyle/>
          <a:p>
            <a:pPr lvl="0">
              <a:lnSpc>
                <a:spcPts val="9800"/>
              </a:lnSpc>
              <a:spcBef>
                <a:spcPts val="2400"/>
              </a:spcBef>
            </a:pPr>
            <a:r>
              <a:rPr lang="en-US" sz="8500" dirty="0"/>
              <a:t>West Beach Picnic Shelters </a:t>
            </a:r>
          </a:p>
          <a:p>
            <a:pPr lvl="0">
              <a:lnSpc>
                <a:spcPts val="9800"/>
              </a:lnSpc>
              <a:spcBef>
                <a:spcPts val="2400"/>
              </a:spcBef>
            </a:pPr>
            <a:r>
              <a:rPr lang="en-US" sz="8500" dirty="0" err="1"/>
              <a:t>Bailly-Chellberg</a:t>
            </a:r>
            <a:r>
              <a:rPr lang="en-US" sz="8500" dirty="0"/>
              <a:t> Picnic Shelters </a:t>
            </a:r>
          </a:p>
          <a:p>
            <a:pPr lvl="0">
              <a:lnSpc>
                <a:spcPts val="9800"/>
              </a:lnSpc>
              <a:spcBef>
                <a:spcPts val="2400"/>
              </a:spcBef>
            </a:pPr>
            <a:r>
              <a:rPr lang="en-US" sz="8500" dirty="0"/>
              <a:t>Tremont Picnic Shelters </a:t>
            </a:r>
          </a:p>
          <a:p>
            <a:pPr lvl="0">
              <a:lnSpc>
                <a:spcPts val="9800"/>
              </a:lnSpc>
              <a:spcBef>
                <a:spcPts val="2400"/>
              </a:spcBef>
            </a:pPr>
            <a:r>
              <a:rPr lang="en-US" sz="8500" dirty="0"/>
              <a:t>Glenwood Dune Picnic Shelters </a:t>
            </a:r>
          </a:p>
          <a:p>
            <a:pPr lvl="0">
              <a:lnSpc>
                <a:spcPts val="9800"/>
              </a:lnSpc>
              <a:spcBef>
                <a:spcPts val="2400"/>
              </a:spcBef>
            </a:pPr>
            <a:r>
              <a:rPr lang="en-US" sz="8500" dirty="0" err="1"/>
              <a:t>Dunewood</a:t>
            </a:r>
            <a:r>
              <a:rPr lang="en-US" sz="8500" dirty="0"/>
              <a:t> Campground sites</a:t>
            </a:r>
          </a:p>
        </p:txBody>
      </p:sp>
      <p:sp>
        <p:nvSpPr>
          <p:cNvPr id="13" name="911"/>
          <p:cNvSpPr txBox="1"/>
          <p:nvPr/>
        </p:nvSpPr>
        <p:spPr>
          <a:xfrm>
            <a:off x="3663297" y="28154530"/>
            <a:ext cx="146424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/>
              <a:t>In case of emergency:</a:t>
            </a:r>
          </a:p>
          <a:p>
            <a:pPr algn="ctr"/>
            <a:r>
              <a:rPr lang="en-US" sz="8000" b="1" dirty="0"/>
              <a:t>Dial 911 Or 1-800-PARK-TIP</a:t>
            </a:r>
          </a:p>
        </p:txBody>
      </p:sp>
      <p:sp>
        <p:nvSpPr>
          <p:cNvPr id="5" name="web"/>
          <p:cNvSpPr txBox="1"/>
          <p:nvPr/>
        </p:nvSpPr>
        <p:spPr>
          <a:xfrm>
            <a:off x="1479047" y="31093634"/>
            <a:ext cx="189875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www.nps.gov/INDU  |  www.facebook.com/IndianaDunesNL</a:t>
            </a:r>
          </a:p>
        </p:txBody>
      </p:sp>
    </p:spTree>
    <p:extLst>
      <p:ext uri="{BB962C8B-B14F-4D97-AF65-F5344CB8AC3E}">
        <p14:creationId xmlns:p14="http://schemas.microsoft.com/office/powerpoint/2010/main" val="285045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C8EFF-E372-2945-954C-CE4812308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1752607"/>
            <a:ext cx="18928080" cy="2116053"/>
          </a:xfrm>
        </p:spPr>
        <p:txBody>
          <a:bodyPr/>
          <a:lstStyle/>
          <a:p>
            <a:r>
              <a:rPr lang="en-US" dirty="0"/>
              <a:t>No fires 24x36 sign, accessible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2FDCF-DB74-8842-9B78-07EB29C06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8760" y="4191331"/>
            <a:ext cx="18928080" cy="20886422"/>
          </a:xfrm>
        </p:spPr>
        <p:txBody>
          <a:bodyPr>
            <a:noAutofit/>
          </a:bodyPr>
          <a:lstStyle/>
          <a:p>
            <a:pPr marL="0" indent="0">
              <a:lnSpc>
                <a:spcPts val="4320"/>
              </a:lnSpc>
              <a:buNone/>
            </a:pPr>
            <a:r>
              <a:rPr lang="en-US" sz="3600" dirty="0"/>
              <a:t>Image: Black rectangle that stretches across top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altLang="en-US" sz="3600" dirty="0">
                <a:ea typeface="Times"/>
                <a:cs typeface="Times New Roman" pitchFamily="18" charset="0"/>
              </a:rPr>
              <a:t>National Park Service (Align left, white letters against black rectangle background)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sz="3600" dirty="0"/>
              <a:t>Image at far right: </a:t>
            </a:r>
            <a:r>
              <a:rPr lang="en-US" altLang="en-US" sz="3600" dirty="0">
                <a:cs typeface="Arial" pitchFamily="34" charset="0"/>
              </a:rPr>
              <a:t>National Park Service logo, comprised of a brown arrowhead shape with point facing down. The words "NATIONAL PARK SERVICE" are stacked, all caps sans serif bold font, reversed in white against brown background. To the left is a green pine tree and field with a bison. In the background is a snow-capped mountain.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altLang="en-US" sz="3600" dirty="0">
                <a:cs typeface="Arial" pitchFamily="34" charset="0"/>
              </a:rPr>
              <a:t>NO FIREWORKS 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altLang="en-US" sz="3600" dirty="0">
                <a:cs typeface="Arial" pitchFamily="34" charset="0"/>
              </a:rPr>
              <a:t>NO FIRES OR GRILLS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altLang="en-US" sz="3600" dirty="0">
                <a:cs typeface="Arial" pitchFamily="34" charset="0"/>
              </a:rPr>
              <a:t>At left: Red circle enclosing a white X, indicating prohibited, partially touching but not obscuring a firework symbol with orange sparks.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altLang="en-US" sz="3600" dirty="0">
                <a:cs typeface="Arial" pitchFamily="34" charset="0"/>
              </a:rPr>
              <a:t>Center: Red circle enclosing a white X, indicating prohibited, partially covering but not obscuring a campfire with black logs and orange flame.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altLang="en-US" sz="3600" dirty="0">
                <a:cs typeface="Arial" pitchFamily="34" charset="0"/>
              </a:rPr>
              <a:t>Right: Red circle enclosing a white X, indicating prohibited, partially covering but not obscuring a black grill with orange flame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sz="3600" dirty="0"/>
              <a:t>Authorized Grilling Areas (Authorized in green, grilling area in black)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sz="3600" dirty="0"/>
              <a:t>Green checkmark, indicating permitted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sz="3600" dirty="0"/>
              <a:t>Green checkmark, indicating permitted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sz="3600" dirty="0"/>
              <a:t>Green checkmark, indicating permitted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sz="3600" dirty="0"/>
              <a:t>Green checkmark, indicating permitted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sz="3600" dirty="0"/>
              <a:t>Green checkmark, indicating permitted</a:t>
            </a:r>
          </a:p>
          <a:p>
            <a:pPr marL="0" lvl="0">
              <a:lnSpc>
                <a:spcPts val="4320"/>
              </a:lnSpc>
            </a:pPr>
            <a:r>
              <a:rPr lang="en-US" sz="3600" dirty="0"/>
              <a:t>West Beach Picnic Shelters </a:t>
            </a:r>
          </a:p>
          <a:p>
            <a:pPr marL="0" lvl="0">
              <a:lnSpc>
                <a:spcPts val="4320"/>
              </a:lnSpc>
            </a:pPr>
            <a:r>
              <a:rPr lang="en-US" sz="3600" dirty="0"/>
              <a:t>Bailly-</a:t>
            </a:r>
            <a:r>
              <a:rPr lang="en-US" sz="3600" dirty="0" err="1"/>
              <a:t>Chellberg</a:t>
            </a:r>
            <a:r>
              <a:rPr lang="en-US" sz="3600" dirty="0"/>
              <a:t> Picnic Shelters </a:t>
            </a:r>
          </a:p>
          <a:p>
            <a:pPr marL="0" lvl="0">
              <a:lnSpc>
                <a:spcPts val="4320"/>
              </a:lnSpc>
            </a:pPr>
            <a:r>
              <a:rPr lang="en-US" sz="3600" dirty="0"/>
              <a:t>Tremont Picnic Shelters </a:t>
            </a:r>
          </a:p>
          <a:p>
            <a:pPr marL="0" lvl="0">
              <a:lnSpc>
                <a:spcPts val="4320"/>
              </a:lnSpc>
            </a:pPr>
            <a:r>
              <a:rPr lang="en-US" sz="3600" dirty="0"/>
              <a:t>Glenwood Dune Picnic Shelters </a:t>
            </a:r>
          </a:p>
          <a:p>
            <a:pPr marL="0" lvl="0">
              <a:lnSpc>
                <a:spcPts val="4320"/>
              </a:lnSpc>
            </a:pPr>
            <a:r>
              <a:rPr lang="en-US" sz="3600" dirty="0" err="1"/>
              <a:t>Dunewood</a:t>
            </a:r>
            <a:r>
              <a:rPr lang="en-US" sz="3600" dirty="0"/>
              <a:t> Campground sites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sz="3600" dirty="0"/>
              <a:t>In case of emergency: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sz="3600" dirty="0"/>
              <a:t>Dial 911 Or 1-800-PARK-TIP</a:t>
            </a:r>
          </a:p>
          <a:p>
            <a:pPr marL="0" indent="0">
              <a:lnSpc>
                <a:spcPts val="4320"/>
              </a:lnSpc>
              <a:buNone/>
            </a:pPr>
            <a:r>
              <a:rPr lang="en-US" sz="3600" dirty="0" err="1"/>
              <a:t>www.nps.gov</a:t>
            </a:r>
            <a:r>
              <a:rPr lang="en-US" sz="3600" dirty="0"/>
              <a:t>/INDU  |  </a:t>
            </a:r>
            <a:r>
              <a:rPr lang="en-US" sz="3600" dirty="0" err="1"/>
              <a:t>www.facebook.com</a:t>
            </a:r>
            <a:r>
              <a:rPr lang="en-US" sz="3600" dirty="0"/>
              <a:t>/</a:t>
            </a:r>
            <a:r>
              <a:rPr lang="en-US" sz="3600" dirty="0" err="1"/>
              <a:t>IndianaDunesNL</a:t>
            </a:r>
            <a:endParaRPr lang="en-US" sz="3600" dirty="0"/>
          </a:p>
          <a:p>
            <a:pPr marL="0" indent="0">
              <a:lnSpc>
                <a:spcPts val="4320"/>
              </a:lnSpc>
              <a:buNone/>
            </a:pPr>
            <a:endParaRPr lang="en-US" sz="3600" dirty="0"/>
          </a:p>
          <a:p>
            <a:pPr marL="0" lvl="0">
              <a:lnSpc>
                <a:spcPts val="4320"/>
              </a:lnSpc>
            </a:pPr>
            <a:endParaRPr lang="en-US" sz="3600" dirty="0"/>
          </a:p>
          <a:p>
            <a:pPr marL="0" indent="0">
              <a:lnSpc>
                <a:spcPts val="4320"/>
              </a:lnSpc>
              <a:buNone/>
            </a:pPr>
            <a:endParaRPr lang="en-US" sz="3600" dirty="0"/>
          </a:p>
          <a:p>
            <a:pPr marL="0" indent="0">
              <a:lnSpc>
                <a:spcPts val="4320"/>
              </a:lnSpc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2277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306</Words>
  <Application>Microsoft Macintosh PowerPoint</Application>
  <PresentationFormat>Custom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Frutiger 45 Light</vt:lpstr>
      <vt:lpstr>Times</vt:lpstr>
      <vt:lpstr>Times New Roman</vt:lpstr>
      <vt:lpstr>Office Theme</vt:lpstr>
      <vt:lpstr>NPS No Fires 24x36 sign</vt:lpstr>
      <vt:lpstr>No fires 24x36 sign, accessible</vt:lpstr>
    </vt:vector>
  </TitlesOfParts>
  <Manager>NWCG</Manager>
  <Company>National Park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NPS No fireworks, fires or Grills 24x36 sign</dc:title>
  <dc:subject>Fire Restrictions</dc:subject>
  <dc:creator>Bell, Micah</dc:creator>
  <cp:keywords>Campfires, Fire Restrictions</cp:keywords>
  <dc:description/>
  <cp:lastModifiedBy>Gwen Hensley</cp:lastModifiedBy>
  <cp:revision>22</cp:revision>
  <dcterms:created xsi:type="dcterms:W3CDTF">2017-08-16T18:57:48Z</dcterms:created>
  <dcterms:modified xsi:type="dcterms:W3CDTF">2020-05-11T16:37:16Z</dcterms:modified>
  <cp:category>Campfires, Fire Restrictions</cp:category>
</cp:coreProperties>
</file>