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FF00"/>
    <a:srgbClr val="0080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662"/>
  </p:normalViewPr>
  <p:slideViewPr>
    <p:cSldViewPr snapToGrid="0" snapToObjects="1">
      <p:cViewPr varScale="1">
        <p:scale>
          <a:sx n="102" d="100"/>
          <a:sy n="102" d="100"/>
        </p:scale>
        <p:origin x="228" y="114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9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49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187" y="456989"/>
            <a:ext cx="1922621" cy="97262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833" y="456989"/>
            <a:ext cx="5603716" cy="97262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24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68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35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832" y="2659169"/>
            <a:ext cx="3763169" cy="75241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640" y="2659169"/>
            <a:ext cx="3763170" cy="75241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73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739795"/>
            <a:ext cx="4445953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464859"/>
            <a:ext cx="4445953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31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09456"/>
            <a:ext cx="3309144" cy="131699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4" y="309457"/>
            <a:ext cx="5622926" cy="66335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626447"/>
            <a:ext cx="3309144" cy="53165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16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9"/>
            <a:ext cx="6035040" cy="46634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2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1"/>
            <a:ext cx="905256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4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F3B30534-CD7F-9343-B648-E3A2463138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Extreme</a:t>
            </a:r>
          </a:p>
        </p:txBody>
      </p:sp>
      <p:sp>
        <p:nvSpPr>
          <p:cNvPr id="6" name="Rectangle 5" descr="Red Background" title="Red Background"/>
          <p:cNvSpPr/>
          <p:nvPr/>
        </p:nvSpPr>
        <p:spPr>
          <a:xfrm rot="16200000">
            <a:off x="1560177" y="-659780"/>
            <a:ext cx="6858000" cy="9144000"/>
          </a:xfrm>
          <a:prstGeom prst="rect">
            <a:avLst/>
          </a:prstGeom>
          <a:solidFill>
            <a:srgbClr val="8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of a half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Extreme category. All infromation is on a red background." title="Todays Fire Danger: Extrem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22" y="743402"/>
            <a:ext cx="832888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14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67F28FA-2DA4-6643-8B71-089A5C2915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Very high</a:t>
            </a:r>
          </a:p>
        </p:txBody>
      </p:sp>
      <p:sp>
        <p:nvSpPr>
          <p:cNvPr id="6" name="Rectangle 5" descr="Orange Background" title="Orange Background"/>
          <p:cNvSpPr/>
          <p:nvPr/>
        </p:nvSpPr>
        <p:spPr>
          <a:xfrm rot="16200000">
            <a:off x="1560177" y="-659780"/>
            <a:ext cx="6858000" cy="9144000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of a half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Very High category. All infromation is on a orange background." title="Todays Fire Danger: Very High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24" y="695906"/>
            <a:ext cx="8306882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55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AD5E1699-1D29-CC4C-B08E-491AECFDDE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High</a:t>
            </a:r>
          </a:p>
        </p:txBody>
      </p:sp>
      <p:sp>
        <p:nvSpPr>
          <p:cNvPr id="6" name="Rectangle 5" descr="Yellow Background" title="Yellow Background"/>
          <p:cNvSpPr/>
          <p:nvPr/>
        </p:nvSpPr>
        <p:spPr>
          <a:xfrm rot="16200000">
            <a:off x="1560177" y="-659780"/>
            <a:ext cx="6858000" cy="914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of a half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High category. All infromation is on a yellow background." title="Todays Fire Danger: High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14" y="760802"/>
            <a:ext cx="8326123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192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7B621-241F-5D4D-B479-AA424B96B8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Moderate</a:t>
            </a:r>
          </a:p>
        </p:txBody>
      </p:sp>
      <p:sp>
        <p:nvSpPr>
          <p:cNvPr id="6" name="Rectangle 5" descr="Blue Background" title="Blue Background"/>
          <p:cNvSpPr/>
          <p:nvPr/>
        </p:nvSpPr>
        <p:spPr>
          <a:xfrm rot="16200000">
            <a:off x="1560177" y="-659780"/>
            <a:ext cx="6858000" cy="9144000"/>
          </a:xfrm>
          <a:prstGeom prst="rect">
            <a:avLst/>
          </a:prstGeom>
          <a:solidFill>
            <a:srgbClr val="008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of a half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Moderate category. All infromation is on a blue background." title="Todays Fire Danger: Modera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27" y="734006"/>
            <a:ext cx="8370441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15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62615AD-89A4-3846-989D-83312591BE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Low</a:t>
            </a:r>
          </a:p>
        </p:txBody>
      </p:sp>
      <p:sp>
        <p:nvSpPr>
          <p:cNvPr id="6" name="Rectangle 5" descr="Green Background" title="Green Background"/>
          <p:cNvSpPr/>
          <p:nvPr/>
        </p:nvSpPr>
        <p:spPr>
          <a:xfrm rot="16200000">
            <a:off x="1560177" y="-659780"/>
            <a:ext cx="6858000" cy="9144000"/>
          </a:xfrm>
          <a:prstGeom prst="rect">
            <a:avLst/>
          </a:prstGeom>
          <a:solidFill>
            <a:srgbClr val="80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of a half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low category. All infromation is on a green background." title="Todays Fire Danger: Low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24" y="940420"/>
            <a:ext cx="8043972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197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</Words>
  <Application>Microsoft Office PowerPoint</Application>
  <PresentationFormat>Custom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Extreme</vt:lpstr>
      <vt:lpstr>Very high</vt:lpstr>
      <vt:lpstr>High</vt:lpstr>
      <vt:lpstr>Moderate</vt:lpstr>
      <vt:lpstr>Low</vt:lpstr>
    </vt:vector>
  </TitlesOfParts>
  <Company>US Forest Service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Gwen Hensley</dc:creator>
  <cp:lastModifiedBy>dmshaffer</cp:lastModifiedBy>
  <cp:revision>7</cp:revision>
  <dcterms:created xsi:type="dcterms:W3CDTF">2015-07-26T05:53:46Z</dcterms:created>
  <dcterms:modified xsi:type="dcterms:W3CDTF">2018-11-20T21:17:04Z</dcterms:modified>
</cp:coreProperties>
</file>