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6459200" cy="10972800"/>
  <p:notesSz cx="6858000" cy="9144000"/>
  <p:defaultTextStyle>
    <a:defPPr>
      <a:defRPr lang="en-US"/>
    </a:defPPr>
    <a:lvl1pPr marL="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6" userDrawn="1">
          <p15:clr>
            <a:srgbClr val="A4A3A4"/>
          </p15:clr>
        </p15:guide>
        <p15:guide id="2" pos="5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38" d="100"/>
          <a:sy n="38" d="100"/>
        </p:scale>
        <p:origin x="192" y="312"/>
      </p:cViewPr>
      <p:guideLst>
        <p:guide orient="horz" pos="3456"/>
        <p:guide pos="5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1795781"/>
            <a:ext cx="1399032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763261"/>
            <a:ext cx="123444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4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584200"/>
            <a:ext cx="3549015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584200"/>
            <a:ext cx="10441305" cy="929894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5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2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2735583"/>
            <a:ext cx="1419606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7343143"/>
            <a:ext cx="1419606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/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888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2921000"/>
            <a:ext cx="699516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2921000"/>
            <a:ext cx="699516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3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584202"/>
            <a:ext cx="1419606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2689861"/>
            <a:ext cx="6963012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4008120"/>
            <a:ext cx="6963012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2689861"/>
            <a:ext cx="6997304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4008120"/>
            <a:ext cx="6997304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587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9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731520"/>
            <a:ext cx="5308520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579882"/>
            <a:ext cx="833247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291840"/>
            <a:ext cx="5308520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731520"/>
            <a:ext cx="5308520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579882"/>
            <a:ext cx="833247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291840"/>
            <a:ext cx="5308520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0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584202"/>
            <a:ext cx="1419606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2921000"/>
            <a:ext cx="1419606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20F9A-94FF-F041-9928-6501143D0C25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0170162"/>
            <a:ext cx="55549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46383-CAF0-8744-87EC-A3CDDFFE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7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217E-4F5A-EF44-990F-0BE2116837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prevention vehicle magnet</a:t>
            </a:r>
          </a:p>
        </p:txBody>
      </p:sp>
      <p:pic>
        <p:nvPicPr>
          <p:cNvPr id="5" name="Picture 4" descr="Fire Prevention with red letters on yellow background, and Smokey Bear" title="Fire Prevention with red letters on yellow background, and Smokey Bear">
            <a:extLst>
              <a:ext uri="{FF2B5EF4-FFF2-40B4-BE49-F238E27FC236}">
                <a16:creationId xmlns:a16="http://schemas.microsoft.com/office/drawing/2014/main" id="{81F30E6C-3FE8-FA49-AF43-9B5E504FD0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9200" cy="109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24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prevention vehicle magnet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prevention vehicle magnet</dc:title>
  <dc:subject/>
  <dc:creator>Gwen Hensley</dc:creator>
  <cp:keywords/>
  <dc:description/>
  <cp:lastModifiedBy>Microsoft Office User</cp:lastModifiedBy>
  <cp:revision>2</cp:revision>
  <dcterms:created xsi:type="dcterms:W3CDTF">2018-10-11T19:34:41Z</dcterms:created>
  <dcterms:modified xsi:type="dcterms:W3CDTF">2018-10-11T19:39:22Z</dcterms:modified>
  <cp:category/>
</cp:coreProperties>
</file>