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1"/>
    <p:restoredTop sz="93662"/>
  </p:normalViewPr>
  <p:slideViewPr>
    <p:cSldViewPr snapToGrid="0" snapToObjects="1" showGuides="1">
      <p:cViewPr varScale="1">
        <p:scale>
          <a:sx n="12" d="100"/>
          <a:sy n="12" d="100"/>
        </p:scale>
        <p:origin x="336" y="456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0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4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5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6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3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8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3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3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3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61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1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278BC-742F-B840-82A8-370E4F91C3B6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97A7A843-B8B8-3841-86AF-739D9C3221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Fire restrictions in effect</a:t>
            </a:r>
            <a:endParaRPr lang="en-US" dirty="0"/>
          </a:p>
        </p:txBody>
      </p:sp>
      <p:pic>
        <p:nvPicPr>
          <p:cNvPr id="10" name="Picture 9" descr="Fire Danger - No Campfires, fire with red X, gas stove with OK checkmark" title="Fire Danger - No Campfires, fire with red X, gas stove with OK checkmark">
            <a:extLst>
              <a:ext uri="{FF2B5EF4-FFF2-40B4-BE49-F238E27FC236}">
                <a16:creationId xmlns:a16="http://schemas.microsoft.com/office/drawing/2014/main" id="{E0CD0327-D859-1C4A-B44F-B053961C0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00" y="2089150"/>
            <a:ext cx="38227000" cy="287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9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 in effect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Danger- No Campfires</dc:title>
  <dc:subject/>
  <dc:creator>Gwen Hensley</dc:creator>
  <cp:keywords>Restrictions</cp:keywords>
  <dc:description/>
  <cp:lastModifiedBy>Microsoft Office User</cp:lastModifiedBy>
  <cp:revision>3</cp:revision>
  <dcterms:created xsi:type="dcterms:W3CDTF">2018-10-10T19:20:20Z</dcterms:created>
  <dcterms:modified xsi:type="dcterms:W3CDTF">2018-10-11T18:06:28Z</dcterms:modified>
  <cp:category/>
</cp:coreProperties>
</file>