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32918400" cy="43891200"/>
  <p:notesSz cx="6858000" cy="9144000"/>
  <p:defaultTextStyle>
    <a:defPPr>
      <a:defRPr lang="en-US"/>
    </a:defPPr>
    <a:lvl1pPr marL="0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1pPr>
    <a:lvl2pPr marL="1843430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2pPr>
    <a:lvl3pPr marL="3686861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3pPr>
    <a:lvl4pPr marL="5530291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4pPr>
    <a:lvl5pPr marL="7373722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5pPr>
    <a:lvl6pPr marL="9217152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6pPr>
    <a:lvl7pPr marL="11060582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7pPr>
    <a:lvl8pPr marL="12904013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8pPr>
    <a:lvl9pPr marL="14747443" algn="l" defTabSz="3686861" rtl="0" eaLnBrk="1" latinLnBrk="0" hangingPunct="1">
      <a:defRPr sz="725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824" userDrawn="1">
          <p15:clr>
            <a:srgbClr val="A4A3A4"/>
          </p15:clr>
        </p15:guide>
        <p15:guide id="2" pos="10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45"/>
    <p:restoredTop sz="93662"/>
  </p:normalViewPr>
  <p:slideViewPr>
    <p:cSldViewPr snapToGrid="0" snapToObjects="1" showGuides="1">
      <p:cViewPr varScale="1">
        <p:scale>
          <a:sx n="10" d="100"/>
          <a:sy n="10" d="100"/>
        </p:scale>
        <p:origin x="1128" y="264"/>
      </p:cViewPr>
      <p:guideLst>
        <p:guide orient="horz" pos="13824"/>
        <p:guide pos="10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880" y="7183123"/>
            <a:ext cx="27980640" cy="15280640"/>
          </a:xfrm>
        </p:spPr>
        <p:txBody>
          <a:bodyPr anchor="b"/>
          <a:lstStyle>
            <a:lvl1pPr algn="ctr">
              <a:defRPr sz="2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23053043"/>
            <a:ext cx="24688800" cy="10596877"/>
          </a:xfrm>
        </p:spPr>
        <p:txBody>
          <a:bodyPr/>
          <a:lstStyle>
            <a:lvl1pPr marL="0" indent="0" algn="ctr">
              <a:buNone/>
              <a:defRPr sz="8640"/>
            </a:lvl1pPr>
            <a:lvl2pPr marL="1645920" indent="0" algn="ctr">
              <a:buNone/>
              <a:defRPr sz="7200"/>
            </a:lvl2pPr>
            <a:lvl3pPr marL="3291840" indent="0" algn="ctr">
              <a:buNone/>
              <a:defRPr sz="6480"/>
            </a:lvl3pPr>
            <a:lvl4pPr marL="4937760" indent="0" algn="ctr">
              <a:buNone/>
              <a:defRPr sz="5760"/>
            </a:lvl4pPr>
            <a:lvl5pPr marL="6583680" indent="0" algn="ctr">
              <a:buNone/>
              <a:defRPr sz="5760"/>
            </a:lvl5pPr>
            <a:lvl6pPr marL="8229600" indent="0" algn="ctr">
              <a:buNone/>
              <a:defRPr sz="5760"/>
            </a:lvl6pPr>
            <a:lvl7pPr marL="9875520" indent="0" algn="ctr">
              <a:buNone/>
              <a:defRPr sz="5760"/>
            </a:lvl7pPr>
            <a:lvl8pPr marL="11521440" indent="0" algn="ctr">
              <a:buNone/>
              <a:defRPr sz="5760"/>
            </a:lvl8pPr>
            <a:lvl9pPr marL="13167360" indent="0" algn="ctr">
              <a:buNone/>
              <a:defRPr sz="5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78BC-742F-B840-82A8-370E4F91C3B6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EB3-C941-624D-9ADB-747A5A473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78BC-742F-B840-82A8-370E4F91C3B6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EB3-C941-624D-9ADB-747A5A473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720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557232" y="2336800"/>
            <a:ext cx="7098030" cy="37195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63142" y="2336800"/>
            <a:ext cx="20882610" cy="3719576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78BC-742F-B840-82A8-370E4F91C3B6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EB3-C941-624D-9ADB-747A5A473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147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78BC-742F-B840-82A8-370E4F91C3B6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EB3-C941-624D-9ADB-747A5A473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203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5997" y="10942333"/>
            <a:ext cx="28392120" cy="18257517"/>
          </a:xfrm>
        </p:spPr>
        <p:txBody>
          <a:bodyPr anchor="b"/>
          <a:lstStyle>
            <a:lvl1pPr>
              <a:defRPr sz="2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45997" y="29372573"/>
            <a:ext cx="28392120" cy="9601197"/>
          </a:xfrm>
        </p:spPr>
        <p:txBody>
          <a:bodyPr/>
          <a:lstStyle>
            <a:lvl1pPr marL="0" indent="0">
              <a:buNone/>
              <a:defRPr sz="8640">
                <a:solidFill>
                  <a:schemeClr val="tx1"/>
                </a:solidFill>
              </a:defRPr>
            </a:lvl1pPr>
            <a:lvl2pPr marL="164592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2pPr>
            <a:lvl3pPr marL="3291840" indent="0">
              <a:buNone/>
              <a:defRPr sz="6480">
                <a:solidFill>
                  <a:schemeClr val="tx1">
                    <a:tint val="75000"/>
                  </a:schemeClr>
                </a:solidFill>
              </a:defRPr>
            </a:lvl3pPr>
            <a:lvl4pPr marL="493776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4pPr>
            <a:lvl5pPr marL="658368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5pPr>
            <a:lvl6pPr marL="822960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6pPr>
            <a:lvl7pPr marL="987552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7pPr>
            <a:lvl8pPr marL="1152144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8pPr>
            <a:lvl9pPr marL="1316736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78BC-742F-B840-82A8-370E4F91C3B6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EB3-C941-624D-9ADB-747A5A473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93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63140" y="11684000"/>
            <a:ext cx="13990320" cy="278485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664940" y="11684000"/>
            <a:ext cx="13990320" cy="278485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78BC-742F-B840-82A8-370E4F91C3B6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EB3-C941-624D-9ADB-747A5A473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268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336810"/>
            <a:ext cx="28392120" cy="848360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7431" y="10759443"/>
            <a:ext cx="13926024" cy="5273037"/>
          </a:xfrm>
        </p:spPr>
        <p:txBody>
          <a:bodyPr anchor="b"/>
          <a:lstStyle>
            <a:lvl1pPr marL="0" indent="0">
              <a:buNone/>
              <a:defRPr sz="8640" b="1"/>
            </a:lvl1pPr>
            <a:lvl2pPr marL="1645920" indent="0">
              <a:buNone/>
              <a:defRPr sz="7200" b="1"/>
            </a:lvl2pPr>
            <a:lvl3pPr marL="3291840" indent="0">
              <a:buNone/>
              <a:defRPr sz="6480" b="1"/>
            </a:lvl3pPr>
            <a:lvl4pPr marL="4937760" indent="0">
              <a:buNone/>
              <a:defRPr sz="5760" b="1"/>
            </a:lvl4pPr>
            <a:lvl5pPr marL="6583680" indent="0">
              <a:buNone/>
              <a:defRPr sz="5760" b="1"/>
            </a:lvl5pPr>
            <a:lvl6pPr marL="8229600" indent="0">
              <a:buNone/>
              <a:defRPr sz="5760" b="1"/>
            </a:lvl6pPr>
            <a:lvl7pPr marL="9875520" indent="0">
              <a:buNone/>
              <a:defRPr sz="5760" b="1"/>
            </a:lvl7pPr>
            <a:lvl8pPr marL="11521440" indent="0">
              <a:buNone/>
              <a:defRPr sz="5760" b="1"/>
            </a:lvl8pPr>
            <a:lvl9pPr marL="13167360" indent="0">
              <a:buNone/>
              <a:defRPr sz="57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67431" y="16032480"/>
            <a:ext cx="13926024" cy="235813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664942" y="10759443"/>
            <a:ext cx="13994608" cy="5273037"/>
          </a:xfrm>
        </p:spPr>
        <p:txBody>
          <a:bodyPr anchor="b"/>
          <a:lstStyle>
            <a:lvl1pPr marL="0" indent="0">
              <a:buNone/>
              <a:defRPr sz="8640" b="1"/>
            </a:lvl1pPr>
            <a:lvl2pPr marL="1645920" indent="0">
              <a:buNone/>
              <a:defRPr sz="7200" b="1"/>
            </a:lvl2pPr>
            <a:lvl3pPr marL="3291840" indent="0">
              <a:buNone/>
              <a:defRPr sz="6480" b="1"/>
            </a:lvl3pPr>
            <a:lvl4pPr marL="4937760" indent="0">
              <a:buNone/>
              <a:defRPr sz="5760" b="1"/>
            </a:lvl4pPr>
            <a:lvl5pPr marL="6583680" indent="0">
              <a:buNone/>
              <a:defRPr sz="5760" b="1"/>
            </a:lvl5pPr>
            <a:lvl6pPr marL="8229600" indent="0">
              <a:buNone/>
              <a:defRPr sz="5760" b="1"/>
            </a:lvl6pPr>
            <a:lvl7pPr marL="9875520" indent="0">
              <a:buNone/>
              <a:defRPr sz="5760" b="1"/>
            </a:lvl7pPr>
            <a:lvl8pPr marL="11521440" indent="0">
              <a:buNone/>
              <a:defRPr sz="5760" b="1"/>
            </a:lvl8pPr>
            <a:lvl9pPr marL="13167360" indent="0">
              <a:buNone/>
              <a:defRPr sz="57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664942" y="16032480"/>
            <a:ext cx="13994608" cy="235813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78BC-742F-B840-82A8-370E4F91C3B6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EB3-C941-624D-9ADB-747A5A473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143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78BC-742F-B840-82A8-370E4F91C3B6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EB3-C941-624D-9ADB-747A5A473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735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78BC-742F-B840-82A8-370E4F91C3B6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EB3-C941-624D-9ADB-747A5A473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706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926080"/>
            <a:ext cx="10617041" cy="10241280"/>
          </a:xfrm>
        </p:spPr>
        <p:txBody>
          <a:bodyPr anchor="b"/>
          <a:lstStyle>
            <a:lvl1pPr>
              <a:defRPr sz="11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94608" y="6319530"/>
            <a:ext cx="16664940" cy="31191200"/>
          </a:xfrm>
        </p:spPr>
        <p:txBody>
          <a:bodyPr/>
          <a:lstStyle>
            <a:lvl1pPr>
              <a:defRPr sz="11520"/>
            </a:lvl1pPr>
            <a:lvl2pPr>
              <a:defRPr sz="10080"/>
            </a:lvl2pPr>
            <a:lvl3pPr>
              <a:defRPr sz="864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13167360"/>
            <a:ext cx="10617041" cy="24394163"/>
          </a:xfrm>
        </p:spPr>
        <p:txBody>
          <a:bodyPr/>
          <a:lstStyle>
            <a:lvl1pPr marL="0" indent="0">
              <a:buNone/>
              <a:defRPr sz="5760"/>
            </a:lvl1pPr>
            <a:lvl2pPr marL="1645920" indent="0">
              <a:buNone/>
              <a:defRPr sz="5040"/>
            </a:lvl2pPr>
            <a:lvl3pPr marL="3291840" indent="0">
              <a:buNone/>
              <a:defRPr sz="4320"/>
            </a:lvl3pPr>
            <a:lvl4pPr marL="4937760" indent="0">
              <a:buNone/>
              <a:defRPr sz="3600"/>
            </a:lvl4pPr>
            <a:lvl5pPr marL="6583680" indent="0">
              <a:buNone/>
              <a:defRPr sz="3600"/>
            </a:lvl5pPr>
            <a:lvl6pPr marL="8229600" indent="0">
              <a:buNone/>
              <a:defRPr sz="3600"/>
            </a:lvl6pPr>
            <a:lvl7pPr marL="9875520" indent="0">
              <a:buNone/>
              <a:defRPr sz="3600"/>
            </a:lvl7pPr>
            <a:lvl8pPr marL="11521440" indent="0">
              <a:buNone/>
              <a:defRPr sz="3600"/>
            </a:lvl8pPr>
            <a:lvl9pPr marL="13167360" indent="0">
              <a:buNone/>
              <a:defRPr sz="3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78BC-742F-B840-82A8-370E4F91C3B6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EB3-C941-624D-9ADB-747A5A473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839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926080"/>
            <a:ext cx="10617041" cy="10241280"/>
          </a:xfrm>
        </p:spPr>
        <p:txBody>
          <a:bodyPr anchor="b"/>
          <a:lstStyle>
            <a:lvl1pPr>
              <a:defRPr sz="11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94608" y="6319530"/>
            <a:ext cx="16664940" cy="31191200"/>
          </a:xfrm>
        </p:spPr>
        <p:txBody>
          <a:bodyPr anchor="t"/>
          <a:lstStyle>
            <a:lvl1pPr marL="0" indent="0">
              <a:buNone/>
              <a:defRPr sz="11520"/>
            </a:lvl1pPr>
            <a:lvl2pPr marL="1645920" indent="0">
              <a:buNone/>
              <a:defRPr sz="10080"/>
            </a:lvl2pPr>
            <a:lvl3pPr marL="3291840" indent="0">
              <a:buNone/>
              <a:defRPr sz="8640"/>
            </a:lvl3pPr>
            <a:lvl4pPr marL="4937760" indent="0">
              <a:buNone/>
              <a:defRPr sz="7200"/>
            </a:lvl4pPr>
            <a:lvl5pPr marL="6583680" indent="0">
              <a:buNone/>
              <a:defRPr sz="7200"/>
            </a:lvl5pPr>
            <a:lvl6pPr marL="8229600" indent="0">
              <a:buNone/>
              <a:defRPr sz="7200"/>
            </a:lvl6pPr>
            <a:lvl7pPr marL="9875520" indent="0">
              <a:buNone/>
              <a:defRPr sz="7200"/>
            </a:lvl7pPr>
            <a:lvl8pPr marL="11521440" indent="0">
              <a:buNone/>
              <a:defRPr sz="7200"/>
            </a:lvl8pPr>
            <a:lvl9pPr marL="13167360" indent="0">
              <a:buNone/>
              <a:defRPr sz="7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13167360"/>
            <a:ext cx="10617041" cy="24394163"/>
          </a:xfrm>
        </p:spPr>
        <p:txBody>
          <a:bodyPr/>
          <a:lstStyle>
            <a:lvl1pPr marL="0" indent="0">
              <a:buNone/>
              <a:defRPr sz="5760"/>
            </a:lvl1pPr>
            <a:lvl2pPr marL="1645920" indent="0">
              <a:buNone/>
              <a:defRPr sz="5040"/>
            </a:lvl2pPr>
            <a:lvl3pPr marL="3291840" indent="0">
              <a:buNone/>
              <a:defRPr sz="4320"/>
            </a:lvl3pPr>
            <a:lvl4pPr marL="4937760" indent="0">
              <a:buNone/>
              <a:defRPr sz="3600"/>
            </a:lvl4pPr>
            <a:lvl5pPr marL="6583680" indent="0">
              <a:buNone/>
              <a:defRPr sz="3600"/>
            </a:lvl5pPr>
            <a:lvl6pPr marL="8229600" indent="0">
              <a:buNone/>
              <a:defRPr sz="3600"/>
            </a:lvl6pPr>
            <a:lvl7pPr marL="9875520" indent="0">
              <a:buNone/>
              <a:defRPr sz="3600"/>
            </a:lvl7pPr>
            <a:lvl8pPr marL="11521440" indent="0">
              <a:buNone/>
              <a:defRPr sz="3600"/>
            </a:lvl8pPr>
            <a:lvl9pPr marL="13167360" indent="0">
              <a:buNone/>
              <a:defRPr sz="3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278BC-742F-B840-82A8-370E4F91C3B6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5EEB3-C941-624D-9ADB-747A5A473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697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2336810"/>
            <a:ext cx="28392120" cy="8483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11684000"/>
            <a:ext cx="28392120" cy="2784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B278BC-742F-B840-82A8-370E4F91C3B6}" type="datetimeFigureOut">
              <a:rPr lang="en-US" smtClean="0"/>
              <a:t>10/10/18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5EEB3-C941-624D-9ADB-747A5A4739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012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291840" rtl="0" eaLnBrk="1" latinLnBrk="0" hangingPunct="1">
        <a:lnSpc>
          <a:spcPct val="90000"/>
        </a:lnSpc>
        <a:spcBef>
          <a:spcPct val="0"/>
        </a:spcBef>
        <a:buNone/>
        <a:defRPr sz="15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2960" indent="-822960" algn="l" defTabSz="3291840" rtl="0" eaLnBrk="1" latinLnBrk="0" hangingPunct="1">
        <a:lnSpc>
          <a:spcPct val="90000"/>
        </a:lnSpc>
        <a:spcBef>
          <a:spcPts val="36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4688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ed X over campfire, Fire restrictions in effect" title="Red X over campfire, Fire restrictions in effect">
            <a:extLst>
              <a:ext uri="{FF2B5EF4-FFF2-40B4-BE49-F238E27FC236}">
                <a16:creationId xmlns:a16="http://schemas.microsoft.com/office/drawing/2014/main" id="{A0C56498-337D-BA43-A050-D43EEE2F15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1500" y="1739900"/>
            <a:ext cx="29235400" cy="40411400"/>
          </a:xfrm>
          <a:prstGeom prst="rect">
            <a:avLst/>
          </a:prstGeom>
        </p:spPr>
      </p:pic>
      <p:sp>
        <p:nvSpPr>
          <p:cNvPr id="6" name="Title 5" hidden="1">
            <a:extLst>
              <a:ext uri="{FF2B5EF4-FFF2-40B4-BE49-F238E27FC236}">
                <a16:creationId xmlns:a16="http://schemas.microsoft.com/office/drawing/2014/main" id="{97A7A843-B8B8-3841-86AF-739D9C32214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Fire restrictions in effect</a:t>
            </a:r>
          </a:p>
        </p:txBody>
      </p:sp>
    </p:spTree>
    <p:extLst>
      <p:ext uri="{BB962C8B-B14F-4D97-AF65-F5344CB8AC3E}">
        <p14:creationId xmlns:p14="http://schemas.microsoft.com/office/powerpoint/2010/main" val="17483977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4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Fire restrictions in effect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Fire restrictions in effect</dc:title>
  <dc:creator>Microsoft Office User</dc:creator>
  <cp:lastModifiedBy>Microsoft Office User</cp:lastModifiedBy>
  <cp:revision>1</cp:revision>
  <dcterms:created xsi:type="dcterms:W3CDTF">2018-10-10T19:20:20Z</dcterms:created>
  <dcterms:modified xsi:type="dcterms:W3CDTF">2018-10-10T19:23:16Z</dcterms:modified>
</cp:coreProperties>
</file>