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3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6B426-7C98-4600-9E83-4C5D4EBD8B36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8806-F79C-4F5B-98B8-ED4D61F10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777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6B426-7C98-4600-9E83-4C5D4EBD8B36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8806-F79C-4F5B-98B8-ED4D61F10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562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6B426-7C98-4600-9E83-4C5D4EBD8B36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8806-F79C-4F5B-98B8-ED4D61F10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565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6B426-7C98-4600-9E83-4C5D4EBD8B36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8806-F79C-4F5B-98B8-ED4D61F10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071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6B426-7C98-4600-9E83-4C5D4EBD8B36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8806-F79C-4F5B-98B8-ED4D61F10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6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6B426-7C98-4600-9E83-4C5D4EBD8B36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8806-F79C-4F5B-98B8-ED4D61F10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063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6B426-7C98-4600-9E83-4C5D4EBD8B36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8806-F79C-4F5B-98B8-ED4D61F10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887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6B426-7C98-4600-9E83-4C5D4EBD8B36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8806-F79C-4F5B-98B8-ED4D61F10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242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6B426-7C98-4600-9E83-4C5D4EBD8B36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8806-F79C-4F5B-98B8-ED4D61F10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59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6B426-7C98-4600-9E83-4C5D4EBD8B36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8806-F79C-4F5B-98B8-ED4D61F10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22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6B426-7C98-4600-9E83-4C5D4EBD8B36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8806-F79C-4F5B-98B8-ED4D61F10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91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6B426-7C98-4600-9E83-4C5D4EBD8B36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F8806-F79C-4F5B-98B8-ED4D61F10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131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Fireworks can cause wildfire</a:t>
            </a:r>
            <a:endParaRPr lang="en-US" dirty="0"/>
          </a:p>
        </p:txBody>
      </p:sp>
      <p:pic>
        <p:nvPicPr>
          <p:cNvPr id="4" name="Border and background" descr="Black border (decorative) with fireworks graphic at top. Text: Fireworks Can Cause Wildfire.&#10;Bottom text: One Less Spark, One Less Wildfire with a flame icon." title="Fireworks Can Cause Wildfire"/>
          <p:cNvPicPr preferRelativeResize="0"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3" t="2353" r="5648" b="2353"/>
          <a:stretch/>
        </p:blipFill>
        <p:spPr>
          <a:xfrm>
            <a:off x="195945" y="156754"/>
            <a:ext cx="3030584" cy="7406640"/>
          </a:xfrm>
          <a:prstGeom prst="rect">
            <a:avLst/>
          </a:prstGeom>
        </p:spPr>
      </p:pic>
      <p:sp>
        <p:nvSpPr>
          <p:cNvPr id="5" name="fireworks prohibited"/>
          <p:cNvSpPr txBox="1"/>
          <p:nvPr/>
        </p:nvSpPr>
        <p:spPr>
          <a:xfrm>
            <a:off x="462045" y="1387694"/>
            <a:ext cx="257067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Fireworks are prohibited on all Federal and state public lands.</a:t>
            </a:r>
            <a:endParaRPr lang="en-US" b="1" dirty="0"/>
          </a:p>
        </p:txBody>
      </p:sp>
      <p:sp>
        <p:nvSpPr>
          <p:cNvPr id="6" name="bullet ttext"/>
          <p:cNvSpPr txBox="1"/>
          <p:nvPr/>
        </p:nvSpPr>
        <p:spPr>
          <a:xfrm>
            <a:off x="428681" y="2326314"/>
            <a:ext cx="2605478" cy="356785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marL="344488"/>
            <a:r>
              <a:rPr lang="en-US" sz="1200" b="1" dirty="0" smtClean="0"/>
              <a:t>DISCHARGING SEASON</a:t>
            </a:r>
          </a:p>
          <a:p>
            <a:pPr marL="344488"/>
            <a:r>
              <a:rPr lang="en-US" sz="1200" dirty="0" smtClean="0"/>
              <a:t>July 1 – July 7</a:t>
            </a:r>
          </a:p>
          <a:p>
            <a:pPr marL="344488"/>
            <a:r>
              <a:rPr lang="en-US" sz="1200" dirty="0" smtClean="0"/>
              <a:t>July 21 – July 27</a:t>
            </a:r>
          </a:p>
          <a:p>
            <a:pPr marL="344488"/>
            <a:r>
              <a:rPr lang="en-US" sz="1200" dirty="0" smtClean="0"/>
              <a:t>Chinese New Years Eve and Day</a:t>
            </a:r>
          </a:p>
          <a:p>
            <a:pPr marL="344488">
              <a:spcBef>
                <a:spcPts val="600"/>
              </a:spcBef>
            </a:pPr>
            <a:r>
              <a:rPr lang="en-US" sz="1200" b="1" dirty="0" smtClean="0"/>
              <a:t>LEGAL NOTICE</a:t>
            </a:r>
          </a:p>
          <a:p>
            <a:pPr marL="344488"/>
            <a:r>
              <a:rPr lang="en-US" sz="1200" dirty="0" smtClean="0"/>
              <a:t>It is illegal to discharge fireworks at any other time of the year. (Utah Code 53-7-225</a:t>
            </a:r>
          </a:p>
          <a:p>
            <a:pPr marL="344488">
              <a:spcBef>
                <a:spcPts val="600"/>
              </a:spcBef>
            </a:pPr>
            <a:r>
              <a:rPr lang="en-US" sz="1200" b="1" dirty="0" smtClean="0"/>
              <a:t>BUY IT HERE, LIGHT IT HERE</a:t>
            </a:r>
          </a:p>
          <a:p>
            <a:pPr marL="344488"/>
            <a:r>
              <a:rPr lang="en-US" sz="1200" dirty="0" smtClean="0"/>
              <a:t>Out-of-state fireworks are not legal to discharge in Nevada. (No bottle rockets, firecrackers, etc.)</a:t>
            </a:r>
          </a:p>
          <a:p>
            <a:pPr marL="344488">
              <a:spcBef>
                <a:spcPts val="600"/>
              </a:spcBef>
            </a:pPr>
            <a:r>
              <a:rPr lang="en-US" sz="1200" b="1" dirty="0" smtClean="0"/>
              <a:t>BE READY</a:t>
            </a:r>
          </a:p>
          <a:p>
            <a:pPr marL="344488"/>
            <a:r>
              <a:rPr lang="en-US" sz="1200" dirty="0" smtClean="0"/>
              <a:t>Always have a water source, shovel and fire extinguisher readily available.</a:t>
            </a:r>
          </a:p>
          <a:p>
            <a:pPr marL="344488">
              <a:spcBef>
                <a:spcPts val="600"/>
              </a:spcBef>
            </a:pPr>
            <a:r>
              <a:rPr lang="en-US" sz="1200" b="1" dirty="0" smtClean="0"/>
              <a:t>REPORT ALL WILDFIRES</a:t>
            </a:r>
          </a:p>
          <a:p>
            <a:pPr marL="344488"/>
            <a:r>
              <a:rPr lang="en-US" sz="1200" b="1" dirty="0" smtClean="0">
                <a:solidFill>
                  <a:srgbClr val="C00000"/>
                </a:solidFill>
              </a:rPr>
              <a:t>Call 9-1-1.</a:t>
            </a:r>
          </a:p>
          <a:p>
            <a:pPr marL="344488"/>
            <a:endParaRPr lang="en-US" sz="1200" dirty="0"/>
          </a:p>
        </p:txBody>
      </p:sp>
      <p:pic>
        <p:nvPicPr>
          <p:cNvPr id="7" name="flame bullet" descr="A flame bullet (decorative element)." title="Discharging Seaso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91" y="2326314"/>
            <a:ext cx="251739" cy="323577"/>
          </a:xfrm>
          <a:prstGeom prst="rect">
            <a:avLst/>
          </a:prstGeom>
        </p:spPr>
      </p:pic>
      <p:pic>
        <p:nvPicPr>
          <p:cNvPr id="8" name="flame bullet" descr="A flame bullet (decorative element)." title="Legal Notic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074" y="3160200"/>
            <a:ext cx="251739" cy="323577"/>
          </a:xfrm>
          <a:prstGeom prst="rect">
            <a:avLst/>
          </a:prstGeom>
        </p:spPr>
      </p:pic>
      <p:pic>
        <p:nvPicPr>
          <p:cNvPr id="9" name="flame bullet" descr="A flame bullet (decorative element)." title="Buy It Here, Light It Her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073" y="3924465"/>
            <a:ext cx="251739" cy="323577"/>
          </a:xfrm>
          <a:prstGeom prst="rect">
            <a:avLst/>
          </a:prstGeom>
        </p:spPr>
      </p:pic>
      <p:pic>
        <p:nvPicPr>
          <p:cNvPr id="10" name="flame bullet" descr="A flame bullet (decorative element)." title="Be Ready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13" y="4719311"/>
            <a:ext cx="251739" cy="323577"/>
          </a:xfrm>
          <a:prstGeom prst="rect">
            <a:avLst/>
          </a:prstGeom>
        </p:spPr>
      </p:pic>
      <p:pic>
        <p:nvPicPr>
          <p:cNvPr id="11" name="flame bullet" descr="A flame bullet (decorative element)." title="Report All Wildfire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12" y="5553197"/>
            <a:ext cx="251739" cy="323577"/>
          </a:xfrm>
          <a:prstGeom prst="rect">
            <a:avLst/>
          </a:prstGeom>
        </p:spPr>
      </p:pic>
      <p:pic>
        <p:nvPicPr>
          <p:cNvPr id="12" name="Border and background" descr="Black border (decorative) with fireworks graphic at top. Text: Fireworks Can Cause Wildfire.&#10;Bottom text: One Less Spark, One Less Wildfire with a flame icon." title="Fireworks Can Cause Wildfire"/>
          <p:cNvPicPr preferRelativeResize="0"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3" t="2353" r="5648" b="2353"/>
          <a:stretch/>
        </p:blipFill>
        <p:spPr>
          <a:xfrm>
            <a:off x="3510804" y="156754"/>
            <a:ext cx="3030584" cy="7406640"/>
          </a:xfrm>
          <a:prstGeom prst="rect">
            <a:avLst/>
          </a:prstGeom>
        </p:spPr>
      </p:pic>
      <p:sp>
        <p:nvSpPr>
          <p:cNvPr id="13" name="fireworks prohibited"/>
          <p:cNvSpPr txBox="1"/>
          <p:nvPr/>
        </p:nvSpPr>
        <p:spPr>
          <a:xfrm>
            <a:off x="3760943" y="1402984"/>
            <a:ext cx="257067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Fireworks are prohibited on all Federal and state public lands.</a:t>
            </a:r>
            <a:endParaRPr lang="en-US" b="1" dirty="0"/>
          </a:p>
        </p:txBody>
      </p:sp>
      <p:sp>
        <p:nvSpPr>
          <p:cNvPr id="14" name="bullet ttext"/>
          <p:cNvSpPr txBox="1"/>
          <p:nvPr/>
        </p:nvSpPr>
        <p:spPr>
          <a:xfrm>
            <a:off x="3743540" y="2326314"/>
            <a:ext cx="2605478" cy="356785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marL="344488"/>
            <a:r>
              <a:rPr lang="en-US" sz="1200" b="1" dirty="0" smtClean="0"/>
              <a:t>DISCHARGING SEASON</a:t>
            </a:r>
          </a:p>
          <a:p>
            <a:pPr marL="344488"/>
            <a:r>
              <a:rPr lang="en-US" sz="1200" dirty="0" smtClean="0"/>
              <a:t>July 1 – July 7</a:t>
            </a:r>
          </a:p>
          <a:p>
            <a:pPr marL="344488"/>
            <a:r>
              <a:rPr lang="en-US" sz="1200" dirty="0" smtClean="0"/>
              <a:t>July 21 – July 27</a:t>
            </a:r>
          </a:p>
          <a:p>
            <a:pPr marL="344488"/>
            <a:r>
              <a:rPr lang="en-US" sz="1200" dirty="0" smtClean="0"/>
              <a:t>Chinese New Years Eve and Day</a:t>
            </a:r>
          </a:p>
          <a:p>
            <a:pPr marL="344488">
              <a:spcBef>
                <a:spcPts val="600"/>
              </a:spcBef>
            </a:pPr>
            <a:r>
              <a:rPr lang="en-US" sz="1200" b="1" dirty="0" smtClean="0"/>
              <a:t>LEGAL NOTICE</a:t>
            </a:r>
          </a:p>
          <a:p>
            <a:pPr marL="344488"/>
            <a:r>
              <a:rPr lang="en-US" sz="1200" dirty="0" smtClean="0"/>
              <a:t>It is illegal to discharge fireworks at any other time of the year. (Utah Code 53-7-225</a:t>
            </a:r>
          </a:p>
          <a:p>
            <a:pPr marL="344488">
              <a:spcBef>
                <a:spcPts val="600"/>
              </a:spcBef>
            </a:pPr>
            <a:r>
              <a:rPr lang="en-US" sz="1200" b="1" dirty="0" smtClean="0"/>
              <a:t>BUY IT HERE, LIGHT IT HERE</a:t>
            </a:r>
          </a:p>
          <a:p>
            <a:pPr marL="344488"/>
            <a:r>
              <a:rPr lang="en-US" sz="1200" dirty="0" smtClean="0"/>
              <a:t>Out-of-state fireworks are not legal to discharge in Nevada. (No bottle rockets, firecrackers, etc.)</a:t>
            </a:r>
          </a:p>
          <a:p>
            <a:pPr marL="344488">
              <a:spcBef>
                <a:spcPts val="600"/>
              </a:spcBef>
            </a:pPr>
            <a:r>
              <a:rPr lang="en-US" sz="1200" b="1" dirty="0" smtClean="0"/>
              <a:t>BE READY</a:t>
            </a:r>
          </a:p>
          <a:p>
            <a:pPr marL="344488"/>
            <a:r>
              <a:rPr lang="en-US" sz="1200" dirty="0" smtClean="0"/>
              <a:t>Always have a water source, shovel and fire extinguisher readily available.</a:t>
            </a:r>
          </a:p>
          <a:p>
            <a:pPr marL="344488">
              <a:spcBef>
                <a:spcPts val="600"/>
              </a:spcBef>
            </a:pPr>
            <a:r>
              <a:rPr lang="en-US" sz="1200" b="1" dirty="0" smtClean="0"/>
              <a:t>REPORT ALL WILDFIRES</a:t>
            </a:r>
          </a:p>
          <a:p>
            <a:pPr marL="344488"/>
            <a:r>
              <a:rPr lang="en-US" sz="1200" b="1" dirty="0" smtClean="0">
                <a:solidFill>
                  <a:srgbClr val="C00000"/>
                </a:solidFill>
              </a:rPr>
              <a:t>Call 9-1-1.</a:t>
            </a:r>
          </a:p>
          <a:p>
            <a:pPr marL="344488"/>
            <a:endParaRPr lang="en-US" sz="1200" dirty="0"/>
          </a:p>
        </p:txBody>
      </p:sp>
      <p:pic>
        <p:nvPicPr>
          <p:cNvPr id="15" name="flame bullet" descr="A flame bullet (decorative element)." title="Discharging Seaso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450" y="2326314"/>
            <a:ext cx="251739" cy="323577"/>
          </a:xfrm>
          <a:prstGeom prst="rect">
            <a:avLst/>
          </a:prstGeom>
        </p:spPr>
      </p:pic>
      <p:pic>
        <p:nvPicPr>
          <p:cNvPr id="16" name="flame bullet" descr="A flame bullet (decorative element)." title="Legal Notic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932" y="3160200"/>
            <a:ext cx="251739" cy="323577"/>
          </a:xfrm>
          <a:prstGeom prst="rect">
            <a:avLst/>
          </a:prstGeom>
        </p:spPr>
      </p:pic>
      <p:pic>
        <p:nvPicPr>
          <p:cNvPr id="17" name="flame bullet" descr="A flame bullet (decorative element)." title="Buy It Here, Light It Her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932" y="3924465"/>
            <a:ext cx="251739" cy="323577"/>
          </a:xfrm>
          <a:prstGeom prst="rect">
            <a:avLst/>
          </a:prstGeom>
        </p:spPr>
      </p:pic>
      <p:pic>
        <p:nvPicPr>
          <p:cNvPr id="18" name="flame bullet" descr="A flame bullet (decorative element)." title="Be Ready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272" y="4719311"/>
            <a:ext cx="251739" cy="323577"/>
          </a:xfrm>
          <a:prstGeom prst="rect">
            <a:avLst/>
          </a:prstGeom>
        </p:spPr>
      </p:pic>
      <p:pic>
        <p:nvPicPr>
          <p:cNvPr id="19" name="flame bullet" descr="A flame bullet (decorative element)." title="Report All Wildfire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271" y="5553197"/>
            <a:ext cx="251739" cy="323577"/>
          </a:xfrm>
          <a:prstGeom prst="rect">
            <a:avLst/>
          </a:prstGeom>
        </p:spPr>
      </p:pic>
      <p:pic>
        <p:nvPicPr>
          <p:cNvPr id="20" name="Border and background" descr="Black border (decorative) with fireworks graphic at top. Text: Fireworks Can Cause Wildfire.&#10;Bottom text: One Less Spark, One Less Wildfire with a flame icon." title="Fireworks Can Cause Wildfire"/>
          <p:cNvPicPr preferRelativeResize="0"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3" t="2353" r="5648" b="2353"/>
          <a:stretch/>
        </p:blipFill>
        <p:spPr>
          <a:xfrm>
            <a:off x="6818012" y="156754"/>
            <a:ext cx="3030584" cy="7406640"/>
          </a:xfrm>
          <a:prstGeom prst="rect">
            <a:avLst/>
          </a:prstGeom>
        </p:spPr>
      </p:pic>
      <p:sp>
        <p:nvSpPr>
          <p:cNvPr id="21" name="fireworks prohibited"/>
          <p:cNvSpPr txBox="1"/>
          <p:nvPr/>
        </p:nvSpPr>
        <p:spPr>
          <a:xfrm>
            <a:off x="7047968" y="1348230"/>
            <a:ext cx="257067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Fireworks are prohibited on all Federal and state public lands.</a:t>
            </a:r>
            <a:endParaRPr lang="en-US" b="1" dirty="0"/>
          </a:p>
        </p:txBody>
      </p:sp>
      <p:sp>
        <p:nvSpPr>
          <p:cNvPr id="22" name="bullet ttext"/>
          <p:cNvSpPr txBox="1"/>
          <p:nvPr/>
        </p:nvSpPr>
        <p:spPr>
          <a:xfrm>
            <a:off x="7050748" y="2326314"/>
            <a:ext cx="2605478" cy="356785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marL="344488"/>
            <a:r>
              <a:rPr lang="en-US" sz="1200" b="1" dirty="0" smtClean="0"/>
              <a:t>DISCHARGING SEASON</a:t>
            </a:r>
          </a:p>
          <a:p>
            <a:pPr marL="344488"/>
            <a:r>
              <a:rPr lang="en-US" sz="1200" dirty="0" smtClean="0"/>
              <a:t>July 1 – July 7</a:t>
            </a:r>
          </a:p>
          <a:p>
            <a:pPr marL="344488"/>
            <a:r>
              <a:rPr lang="en-US" sz="1200" dirty="0" smtClean="0"/>
              <a:t>July 21 – July 27</a:t>
            </a:r>
          </a:p>
          <a:p>
            <a:pPr marL="344488"/>
            <a:r>
              <a:rPr lang="en-US" sz="1200" dirty="0" smtClean="0"/>
              <a:t>Chinese New Years Eve and Day</a:t>
            </a:r>
          </a:p>
          <a:p>
            <a:pPr marL="344488">
              <a:spcBef>
                <a:spcPts val="600"/>
              </a:spcBef>
            </a:pPr>
            <a:r>
              <a:rPr lang="en-US" sz="1200" b="1" dirty="0" smtClean="0"/>
              <a:t>LEGAL NOTICE</a:t>
            </a:r>
          </a:p>
          <a:p>
            <a:pPr marL="344488"/>
            <a:r>
              <a:rPr lang="en-US" sz="1200" dirty="0" smtClean="0"/>
              <a:t>It is illegal to discharge fireworks at any other time of the year. (Utah Code 53-7-225</a:t>
            </a:r>
          </a:p>
          <a:p>
            <a:pPr marL="344488">
              <a:spcBef>
                <a:spcPts val="600"/>
              </a:spcBef>
            </a:pPr>
            <a:r>
              <a:rPr lang="en-US" sz="1200" b="1" dirty="0" smtClean="0"/>
              <a:t>BUY IT HERE, LIGHT IT HERE</a:t>
            </a:r>
          </a:p>
          <a:p>
            <a:pPr marL="344488"/>
            <a:r>
              <a:rPr lang="en-US" sz="1200" dirty="0" smtClean="0"/>
              <a:t>Out-of-state fireworks are not legal to discharge in Nevada. (No bottle rockets, firecrackers, etc.)</a:t>
            </a:r>
          </a:p>
          <a:p>
            <a:pPr marL="344488">
              <a:spcBef>
                <a:spcPts val="600"/>
              </a:spcBef>
            </a:pPr>
            <a:r>
              <a:rPr lang="en-US" sz="1200" b="1" dirty="0" smtClean="0"/>
              <a:t>BE READY</a:t>
            </a:r>
          </a:p>
          <a:p>
            <a:pPr marL="344488"/>
            <a:r>
              <a:rPr lang="en-US" sz="1200" dirty="0" smtClean="0"/>
              <a:t>Always have a water source, shovel and fire extinguisher readily available.</a:t>
            </a:r>
          </a:p>
          <a:p>
            <a:pPr marL="344488">
              <a:spcBef>
                <a:spcPts val="600"/>
              </a:spcBef>
            </a:pPr>
            <a:r>
              <a:rPr lang="en-US" sz="1200" b="1" dirty="0" smtClean="0"/>
              <a:t>REPORT ALL WILDFIRES</a:t>
            </a:r>
          </a:p>
          <a:p>
            <a:pPr marL="344488"/>
            <a:r>
              <a:rPr lang="en-US" sz="1200" b="1" dirty="0" smtClean="0">
                <a:solidFill>
                  <a:srgbClr val="C00000"/>
                </a:solidFill>
              </a:rPr>
              <a:t>Call 9-1-1.</a:t>
            </a:r>
          </a:p>
          <a:p>
            <a:pPr marL="344488"/>
            <a:endParaRPr lang="en-US" sz="1200" dirty="0"/>
          </a:p>
        </p:txBody>
      </p:sp>
      <p:pic>
        <p:nvPicPr>
          <p:cNvPr id="23" name="flame bullet" descr="A flame bullet (decorative element)." title="Discharging Seaso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658" y="2326314"/>
            <a:ext cx="251739" cy="323577"/>
          </a:xfrm>
          <a:prstGeom prst="rect">
            <a:avLst/>
          </a:prstGeom>
        </p:spPr>
      </p:pic>
      <p:pic>
        <p:nvPicPr>
          <p:cNvPr id="24" name="flame bullet" descr="A flame bullet (decorative element)." title="Legal Notic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141" y="3160200"/>
            <a:ext cx="251739" cy="323577"/>
          </a:xfrm>
          <a:prstGeom prst="rect">
            <a:avLst/>
          </a:prstGeom>
        </p:spPr>
      </p:pic>
      <p:pic>
        <p:nvPicPr>
          <p:cNvPr id="25" name="flame bullet" descr="A flame bullet (decorative element)." title="Buy It Here, Light It Her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140" y="3924465"/>
            <a:ext cx="251739" cy="323577"/>
          </a:xfrm>
          <a:prstGeom prst="rect">
            <a:avLst/>
          </a:prstGeom>
        </p:spPr>
      </p:pic>
      <p:pic>
        <p:nvPicPr>
          <p:cNvPr id="26" name="flame bullet" descr="A flame bullet (decorative element)." title="Be Ready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480" y="4719311"/>
            <a:ext cx="251739" cy="323577"/>
          </a:xfrm>
          <a:prstGeom prst="rect">
            <a:avLst/>
          </a:prstGeom>
        </p:spPr>
      </p:pic>
      <p:pic>
        <p:nvPicPr>
          <p:cNvPr id="27" name="flame bullet" descr="A flame bullet (decorative element)." title="Report All Wildfire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479" y="5553197"/>
            <a:ext cx="251739" cy="323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48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292</Words>
  <Application>Microsoft Office PowerPoint</Application>
  <PresentationFormat>Custom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Fireworks can cause wildfire</vt:lpstr>
    </vt:vector>
  </TitlesOfParts>
  <Company>USDA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Fireworks can cause wildfire</dc:title>
  <dc:creator>Hensley, Gwen -FS</dc:creator>
  <cp:lastModifiedBy>dmshaffer</cp:lastModifiedBy>
  <cp:revision>7</cp:revision>
  <dcterms:created xsi:type="dcterms:W3CDTF">2018-10-18T19:49:24Z</dcterms:created>
  <dcterms:modified xsi:type="dcterms:W3CDTF">2018-11-19T21:31:12Z</dcterms:modified>
</cp:coreProperties>
</file>