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/>
    <p:restoredTop sz="93662"/>
  </p:normalViewPr>
  <p:slideViewPr>
    <p:cSldViewPr snapToGrid="0" snapToObjects="1" showGuides="1">
      <p:cViewPr varScale="1">
        <p:scale>
          <a:sx n="70" d="100"/>
          <a:sy n="70" d="100"/>
        </p:scale>
        <p:origin x="1336" y="2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ACAF8-2276-8E4F-BCDD-30C327113B7B}" type="datetimeFigureOut">
              <a:rPr lang="en-US" smtClean="0"/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B2CB-C9C6-7D49-A707-A0C8089C5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>
            <a:extLst>
              <a:ext uri="{FF2B5EF4-FFF2-40B4-BE49-F238E27FC236}">
                <a16:creationId xmlns:a16="http://schemas.microsoft.com/office/drawing/2014/main" id="{CFFDDFFF-78DD-2D48-9FD5-CCB604C5AF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Fire safety for farm and ranch</a:t>
            </a:r>
          </a:p>
        </p:txBody>
      </p:sp>
      <p:pic>
        <p:nvPicPr>
          <p:cNvPr id="2" name="roundup" descr="Ranchers on horseback rounding up cattle, with wildfire smoke arising from treeline in the background." title="Roundup during wildfir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5" t="11933" r="13261"/>
          <a:stretch/>
        </p:blipFill>
        <p:spPr>
          <a:xfrm>
            <a:off x="483043" y="471488"/>
            <a:ext cx="6806314" cy="46162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fire safety" descr="Fire Safety text in a dark red, rought text font" title="Fire Safety text">
            <a:extLst>
              <a:ext uri="{FF2B5EF4-FFF2-40B4-BE49-F238E27FC236}">
                <a16:creationId xmlns:a16="http://schemas.microsoft.com/office/drawing/2014/main" id="{F8927A0A-35E3-3840-B392-C898E3165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26" y="588238"/>
            <a:ext cx="4213478" cy="857414"/>
          </a:xfrm>
          <a:prstGeom prst="rect">
            <a:avLst/>
          </a:prstGeom>
        </p:spPr>
      </p:pic>
      <p:sp>
        <p:nvSpPr>
          <p:cNvPr id="32" name="farm and ranch">
            <a:extLst>
              <a:ext uri="{FF2B5EF4-FFF2-40B4-BE49-F238E27FC236}">
                <a16:creationId xmlns:a16="http://schemas.microsoft.com/office/drawing/2014/main" id="{A4BDF90B-1395-AC43-8857-8BCEF3B82FCB}"/>
              </a:ext>
            </a:extLst>
          </p:cNvPr>
          <p:cNvSpPr txBox="1">
            <a:spLocks/>
          </p:cNvSpPr>
          <p:nvPr/>
        </p:nvSpPr>
        <p:spPr>
          <a:xfrm>
            <a:off x="707691" y="1622318"/>
            <a:ext cx="4213478" cy="48705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/>
              <a:t>For Farm and Ranch</a:t>
            </a:r>
          </a:p>
        </p:txBody>
      </p:sp>
      <p:sp>
        <p:nvSpPr>
          <p:cNvPr id="3" name="photo credit"/>
          <p:cNvSpPr txBox="1"/>
          <p:nvPr/>
        </p:nvSpPr>
        <p:spPr>
          <a:xfrm>
            <a:off x="366786" y="5061496"/>
            <a:ext cx="20105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Photo by </a:t>
            </a:r>
            <a:r>
              <a:rPr lang="en-US" sz="1100" dirty="0" err="1"/>
              <a:t>Chaylena</a:t>
            </a:r>
            <a:r>
              <a:rPr lang="en-US" sz="1100" dirty="0"/>
              <a:t> Campbell</a:t>
            </a:r>
          </a:p>
        </p:txBody>
      </p:sp>
      <p:sp>
        <p:nvSpPr>
          <p:cNvPr id="34" name="reduce">
            <a:extLst>
              <a:ext uri="{FF2B5EF4-FFF2-40B4-BE49-F238E27FC236}">
                <a16:creationId xmlns:a16="http://schemas.microsoft.com/office/drawing/2014/main" id="{2E20F312-3BD3-3F46-AC8A-400F22E81AF2}"/>
              </a:ext>
            </a:extLst>
          </p:cNvPr>
          <p:cNvSpPr txBox="1">
            <a:spLocks/>
          </p:cNvSpPr>
          <p:nvPr/>
        </p:nvSpPr>
        <p:spPr>
          <a:xfrm>
            <a:off x="431357" y="5379389"/>
            <a:ext cx="6858000" cy="314325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/>
              <a:t>You can reduce the risk of wildfire on your property.</a:t>
            </a:r>
          </a:p>
        </p:txBody>
      </p:sp>
      <p:sp>
        <p:nvSpPr>
          <p:cNvPr id="35" name="column left">
            <a:extLst>
              <a:ext uri="{FF2B5EF4-FFF2-40B4-BE49-F238E27FC236}">
                <a16:creationId xmlns:a16="http://schemas.microsoft.com/office/drawing/2014/main" id="{49FA7A79-1C94-F34C-93F1-C6AF04D45D68}"/>
              </a:ext>
            </a:extLst>
          </p:cNvPr>
          <p:cNvSpPr txBox="1">
            <a:spLocks/>
          </p:cNvSpPr>
          <p:nvPr/>
        </p:nvSpPr>
        <p:spPr>
          <a:xfrm>
            <a:off x="963359" y="5830591"/>
            <a:ext cx="2965436" cy="3936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Communicate early with fire professionals to coordinate firefighting on your property.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Keep copies of gate keys and a written list of combinations in a known location.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Mow grass and trim back weeds around pastures and structures to create and maintain firebreaks.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fuel-free space around all fuel tanks and structures. Ground all fueling nozzles to avoid sparking a fire.</a:t>
            </a:r>
          </a:p>
          <a:p>
            <a:pPr algn="l">
              <a:lnSpc>
                <a:spcPts val="1400"/>
              </a:lnSpc>
              <a:spcBef>
                <a:spcPts val="600"/>
              </a:spcBef>
            </a:pPr>
            <a:r>
              <a:rPr lang="en-US" sz="1200" dirty="0"/>
              <a:t>Create a safety zone for firefighting equipment and water supply that is clear of combustible fuels.</a:t>
            </a:r>
          </a:p>
          <a:p>
            <a:pPr algn="l">
              <a:lnSpc>
                <a:spcPts val="1400"/>
              </a:lnSpc>
              <a:spcBef>
                <a:spcPts val="900"/>
              </a:spcBef>
            </a:pPr>
            <a:r>
              <a:rPr lang="en-US" sz="1200" dirty="0"/>
              <a:t>Reinforce fences with metal posts.</a:t>
            </a:r>
          </a:p>
          <a:p>
            <a:pPr algn="l">
              <a:lnSpc>
                <a:spcPts val="1400"/>
              </a:lnSpc>
              <a:spcBef>
                <a:spcPts val="2100"/>
              </a:spcBef>
            </a:pPr>
            <a:r>
              <a:rPr lang="en-US" sz="1200" dirty="0"/>
              <a:t>Make sure wiring is grounded.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Check hay bale moisture content often and keep adequate fire equipment on site.</a:t>
            </a:r>
          </a:p>
        </p:txBody>
      </p:sp>
      <p:sp>
        <p:nvSpPr>
          <p:cNvPr id="36" name="column right">
            <a:extLst>
              <a:ext uri="{FF2B5EF4-FFF2-40B4-BE49-F238E27FC236}">
                <a16:creationId xmlns:a16="http://schemas.microsoft.com/office/drawing/2014/main" id="{B6CBC5F3-4891-9E49-811E-AB76B1C498BB}"/>
              </a:ext>
            </a:extLst>
          </p:cNvPr>
          <p:cNvSpPr txBox="1">
            <a:spLocks/>
          </p:cNvSpPr>
          <p:nvPr/>
        </p:nvSpPr>
        <p:spPr>
          <a:xfrm>
            <a:off x="4573697" y="5810918"/>
            <a:ext cx="2810256" cy="2821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None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86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58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310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172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034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0" algn="ctr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None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Use spark arresters and check for dragging metal components on all equipment.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Create a livestock evacuation plan.</a:t>
            </a:r>
          </a:p>
          <a:p>
            <a:pPr algn="l">
              <a:lnSpc>
                <a:spcPts val="1400"/>
              </a:lnSpc>
              <a:spcBef>
                <a:spcPts val="1500"/>
              </a:spcBef>
            </a:pPr>
            <a:r>
              <a:rPr lang="en-US" sz="1200" dirty="0"/>
              <a:t>Ensure proper registration and branding of livestock.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Have a plan for feeding livestock if grazing land is destroyed by fire.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Open/unlock gates so livestock can escape flames. </a:t>
            </a:r>
          </a:p>
          <a:p>
            <a:pPr algn="l">
              <a:lnSpc>
                <a:spcPts val="1400"/>
              </a:lnSpc>
              <a:spcBef>
                <a:spcPts val="1200"/>
              </a:spcBef>
            </a:pPr>
            <a:r>
              <a:rPr lang="en-US" sz="1200" dirty="0"/>
              <a:t>Hook up your stock trailer early and be ready for an evacuation.</a:t>
            </a:r>
          </a:p>
        </p:txBody>
      </p:sp>
      <p:pic>
        <p:nvPicPr>
          <p:cNvPr id="37" name="cell" descr="Cell phone icon" title="Cell phone icon">
            <a:extLst>
              <a:ext uri="{FF2B5EF4-FFF2-40B4-BE49-F238E27FC236}">
                <a16:creationId xmlns:a16="http://schemas.microsoft.com/office/drawing/2014/main" id="{7C58AC43-5CA5-8B43-9A89-EC522D419D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4" y="5830591"/>
            <a:ext cx="363474" cy="365760"/>
          </a:xfrm>
          <a:prstGeom prst="rect">
            <a:avLst/>
          </a:prstGeom>
        </p:spPr>
      </p:pic>
      <p:pic>
        <p:nvPicPr>
          <p:cNvPr id="38" name="key" descr="Key icon" title="Key icon">
            <a:extLst>
              <a:ext uri="{FF2B5EF4-FFF2-40B4-BE49-F238E27FC236}">
                <a16:creationId xmlns:a16="http://schemas.microsoft.com/office/drawing/2014/main" id="{2EB6283C-CFF7-0946-B3F1-C0E98E834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6263581"/>
            <a:ext cx="365760" cy="365760"/>
          </a:xfrm>
          <a:prstGeom prst="rect">
            <a:avLst/>
          </a:prstGeom>
        </p:spPr>
      </p:pic>
      <p:pic>
        <p:nvPicPr>
          <p:cNvPr id="39" name="mow" descr="Mowing icon" title="Mowing icon">
            <a:extLst>
              <a:ext uri="{FF2B5EF4-FFF2-40B4-BE49-F238E27FC236}">
                <a16:creationId xmlns:a16="http://schemas.microsoft.com/office/drawing/2014/main" id="{FE289DC8-45EE-4541-A3A5-341CD0BDB91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6705435"/>
            <a:ext cx="365760" cy="365760"/>
          </a:xfrm>
          <a:prstGeom prst="rect">
            <a:avLst/>
          </a:prstGeom>
        </p:spPr>
      </p:pic>
      <p:pic>
        <p:nvPicPr>
          <p:cNvPr id="40" name="gas icon" descr="Gas nozzle icon" title="Gas nozzle icon">
            <a:extLst>
              <a:ext uri="{FF2B5EF4-FFF2-40B4-BE49-F238E27FC236}">
                <a16:creationId xmlns:a16="http://schemas.microsoft.com/office/drawing/2014/main" id="{B5A4BCE0-95E6-7644-8595-0DAD241AB5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7333108"/>
            <a:ext cx="365760" cy="363474"/>
          </a:xfrm>
          <a:prstGeom prst="rect">
            <a:avLst/>
          </a:prstGeom>
        </p:spPr>
      </p:pic>
      <p:pic>
        <p:nvPicPr>
          <p:cNvPr id="41" name="faucet icon" descr="Water faucet icon" title="Water faucet icon">
            <a:extLst>
              <a:ext uri="{FF2B5EF4-FFF2-40B4-BE49-F238E27FC236}">
                <a16:creationId xmlns:a16="http://schemas.microsoft.com/office/drawing/2014/main" id="{7C630E40-3397-F04D-A9A9-05FD7B2BD1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4" y="7955100"/>
            <a:ext cx="368060" cy="365760"/>
          </a:xfrm>
          <a:prstGeom prst="rect">
            <a:avLst/>
          </a:prstGeom>
        </p:spPr>
      </p:pic>
      <p:pic>
        <p:nvPicPr>
          <p:cNvPr id="42" name="gate icon" descr="fence icon" title="Fence icon">
            <a:extLst>
              <a:ext uri="{FF2B5EF4-FFF2-40B4-BE49-F238E27FC236}">
                <a16:creationId xmlns:a16="http://schemas.microsoft.com/office/drawing/2014/main" id="{87524B5D-B40E-2643-9D45-5213FB4BC2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8470970"/>
            <a:ext cx="365760" cy="365760"/>
          </a:xfrm>
          <a:prstGeom prst="rect">
            <a:avLst/>
          </a:prstGeom>
        </p:spPr>
      </p:pic>
      <p:pic>
        <p:nvPicPr>
          <p:cNvPr id="43" name="electriicity icon" descr="Electricity icon" title="Electricity icon">
            <a:extLst>
              <a:ext uri="{FF2B5EF4-FFF2-40B4-BE49-F238E27FC236}">
                <a16:creationId xmlns:a16="http://schemas.microsoft.com/office/drawing/2014/main" id="{25E9191C-D200-574B-AF98-06EC0F93417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8933652"/>
            <a:ext cx="365760" cy="365760"/>
          </a:xfrm>
          <a:prstGeom prst="rect">
            <a:avLst/>
          </a:prstGeom>
        </p:spPr>
      </p:pic>
      <p:pic>
        <p:nvPicPr>
          <p:cNvPr id="44" name="extinguisher icon" descr="Fire extinguisher and shovel icon" title="Fire extinguisher and shovel icon">
            <a:extLst>
              <a:ext uri="{FF2B5EF4-FFF2-40B4-BE49-F238E27FC236}">
                <a16:creationId xmlns:a16="http://schemas.microsoft.com/office/drawing/2014/main" id="{013A1D45-D389-E540-B230-94CCE79EEEB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53" y="9364814"/>
            <a:ext cx="365760" cy="365760"/>
          </a:xfrm>
          <a:prstGeom prst="rect">
            <a:avLst/>
          </a:prstGeom>
        </p:spPr>
      </p:pic>
      <p:pic>
        <p:nvPicPr>
          <p:cNvPr id="45" name="chain icon" descr="Chain Icon" title="Chain icon">
            <a:extLst>
              <a:ext uri="{FF2B5EF4-FFF2-40B4-BE49-F238E27FC236}">
                <a16:creationId xmlns:a16="http://schemas.microsoft.com/office/drawing/2014/main" id="{FF0CFB37-D8BE-2B49-A226-7456BE50987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5776522"/>
            <a:ext cx="365760" cy="365760"/>
          </a:xfrm>
          <a:prstGeom prst="rect">
            <a:avLst/>
          </a:prstGeom>
        </p:spPr>
      </p:pic>
      <p:pic>
        <p:nvPicPr>
          <p:cNvPr id="46" name="cattle icon" descr="Livestock icon" title="Livestock icon">
            <a:extLst>
              <a:ext uri="{FF2B5EF4-FFF2-40B4-BE49-F238E27FC236}">
                <a16:creationId xmlns:a16="http://schemas.microsoft.com/office/drawing/2014/main" id="{9C9E9424-10E6-2942-96A7-2C0134B94F2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6263581"/>
            <a:ext cx="365760" cy="365760"/>
          </a:xfrm>
          <a:prstGeom prst="rect">
            <a:avLst/>
          </a:prstGeom>
        </p:spPr>
      </p:pic>
      <p:pic>
        <p:nvPicPr>
          <p:cNvPr id="47" name="branding icon" descr="Branding iron icon" title="Branding iron icon">
            <a:extLst>
              <a:ext uri="{FF2B5EF4-FFF2-40B4-BE49-F238E27FC236}">
                <a16:creationId xmlns:a16="http://schemas.microsoft.com/office/drawing/2014/main" id="{C7EE1B98-E32F-9842-8E6E-3318FA3A0DE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6715007"/>
            <a:ext cx="365760" cy="365760"/>
          </a:xfrm>
          <a:prstGeom prst="rect">
            <a:avLst/>
          </a:prstGeom>
        </p:spPr>
      </p:pic>
      <p:pic>
        <p:nvPicPr>
          <p:cNvPr id="48" name="feed icon" descr="Hay bales icon" title="Hay bales icon">
            <a:extLst>
              <a:ext uri="{FF2B5EF4-FFF2-40B4-BE49-F238E27FC236}">
                <a16:creationId xmlns:a16="http://schemas.microsoft.com/office/drawing/2014/main" id="{89F8B3F9-44C9-9343-89BB-2031C435ABB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7227913"/>
            <a:ext cx="365760" cy="365760"/>
          </a:xfrm>
          <a:prstGeom prst="rect">
            <a:avLst/>
          </a:prstGeom>
        </p:spPr>
      </p:pic>
      <p:pic>
        <p:nvPicPr>
          <p:cNvPr id="49" name="lock icon" descr="Padlock icon" title="Padlock icon">
            <a:extLst>
              <a:ext uri="{FF2B5EF4-FFF2-40B4-BE49-F238E27FC236}">
                <a16:creationId xmlns:a16="http://schemas.microsoft.com/office/drawing/2014/main" id="{FAD365B6-783D-FD4C-89BF-95398A49A93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7732902"/>
            <a:ext cx="363474" cy="365760"/>
          </a:xfrm>
          <a:prstGeom prst="rect">
            <a:avLst/>
          </a:prstGeom>
        </p:spPr>
      </p:pic>
      <p:pic>
        <p:nvPicPr>
          <p:cNvPr id="50" name="BLM logo" descr="Stock trailer icon" title="Stock trailer icon">
            <a:extLst>
              <a:ext uri="{FF2B5EF4-FFF2-40B4-BE49-F238E27FC236}">
                <a16:creationId xmlns:a16="http://schemas.microsoft.com/office/drawing/2014/main" id="{D9606C5C-001F-A147-A763-F24937CCDA2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13" y="8231507"/>
            <a:ext cx="365760" cy="365760"/>
          </a:xfrm>
          <a:prstGeom prst="rect">
            <a:avLst/>
          </a:prstGeom>
        </p:spPr>
      </p:pic>
      <p:pic>
        <p:nvPicPr>
          <p:cNvPr id="51" name="ODOF Logo" descr="Oregon Department of Forestry logo" title="Oregon Department of Forestry logo">
            <a:extLst>
              <a:ext uri="{FF2B5EF4-FFF2-40B4-BE49-F238E27FC236}">
                <a16:creationId xmlns:a16="http://schemas.microsoft.com/office/drawing/2014/main" id="{D26914BF-2EF9-CE49-A08E-62BC44E6022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953" y="8844183"/>
            <a:ext cx="966216" cy="966216"/>
          </a:xfrm>
          <a:prstGeom prst="rect">
            <a:avLst/>
          </a:prstGeom>
        </p:spPr>
      </p:pic>
      <p:pic>
        <p:nvPicPr>
          <p:cNvPr id="52" name="blmlogo" descr="Bureau of Land Management logo" title="Bureau of Land Management logo">
            <a:extLst>
              <a:ext uri="{FF2B5EF4-FFF2-40B4-BE49-F238E27FC236}">
                <a16:creationId xmlns:a16="http://schemas.microsoft.com/office/drawing/2014/main" id="{71051D78-3BC0-8143-9B73-F018C0B1973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387" y="8935623"/>
            <a:ext cx="996696" cy="874776"/>
          </a:xfrm>
          <a:prstGeom prst="rect">
            <a:avLst/>
          </a:prstGeom>
        </p:spPr>
      </p:pic>
      <p:pic>
        <p:nvPicPr>
          <p:cNvPr id="53" name="rfpa logo" descr="Rangeland Fire Protection Asociation logo" title="Rangeland Fire Protection Asociation logo">
            <a:extLst>
              <a:ext uri="{FF2B5EF4-FFF2-40B4-BE49-F238E27FC236}">
                <a16:creationId xmlns:a16="http://schemas.microsoft.com/office/drawing/2014/main" id="{C91B1C43-BF85-C749-A675-3EA1C520A6A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155" y="8899994"/>
            <a:ext cx="929640" cy="9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8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2E98BF-923E-514E-AE5A-FD6040FBCAD3}"/>
              </a:ext>
            </a:extLst>
          </p:cNvPr>
          <p:cNvSpPr txBox="1"/>
          <p:nvPr/>
        </p:nvSpPr>
        <p:spPr>
          <a:xfrm>
            <a:off x="622569" y="1364763"/>
            <a:ext cx="6615478" cy="8132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20"/>
              </a:lnSpc>
            </a:pPr>
            <a:r>
              <a:rPr lang="en-US" sz="1600" dirty="0"/>
              <a:t>Fire Safety for farm and ranch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(Image: Fire Safety text in a dark red, rough text font)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(Image of Cattle and grass in foreground, with mountain range and sunset in background)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Photo by </a:t>
            </a:r>
            <a:r>
              <a:rPr lang="en-US" sz="1600" dirty="0" err="1"/>
              <a:t>Chaylena</a:t>
            </a:r>
            <a:r>
              <a:rPr lang="en-US" sz="1600" dirty="0"/>
              <a:t> Campbell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You can reduce the risk of wildfire on your property.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Communicate early with fire professionals to coordinate firefighting on your property. (image of cell phone)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Keep copies of gate keys and a written list of combinations in a known location. (Image of key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Mow grass and trim back weeds around pastures and structures to create and maintain firebreaks. (image of mowing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fuel-free space around all fuel tanks and structures. Ground all fueling nozzles to avoid sparking a fire. (image of gas nozzle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safety zone for firefighting equipment and water supply that is clear of combustible fuels. (image of faucet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Reinforce fences with metal posts. (image of fence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Make sure wiring is grounded. (image of electricity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Check hay bale moisture content often and keep adequate fire equipment on site. (image of Fire extinguisher and shovel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Use spark arresters and check for dragging metal components on all equipment. (image of chain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Create a livestock evacuation plan. (image of livestock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Ensure proper registration and branding of livestock. (image of branding iron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Have a plan for feeding livestock if grazing land is destroyed by fire. (image of hay bales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Open/unlock gates so livestock can escape flames. (image of padlock icon)</a:t>
            </a:r>
          </a:p>
          <a:p>
            <a:pPr marL="285750" indent="-285750">
              <a:lnSpc>
                <a:spcPts val="192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Hook up your stock trailer early and be ready for an evacuation. (image of stock trailer icon)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Oregon Department of Forestry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Bureau of Land Management logo</a:t>
            </a:r>
          </a:p>
          <a:p>
            <a:pPr>
              <a:lnSpc>
                <a:spcPts val="1920"/>
              </a:lnSpc>
            </a:pPr>
            <a:r>
              <a:rPr lang="en-US" sz="1600" dirty="0"/>
              <a:t>Rangeland Fire Protection Association logo</a:t>
            </a:r>
          </a:p>
        </p:txBody>
      </p:sp>
      <p:sp>
        <p:nvSpPr>
          <p:cNvPr id="5" name="Title 7">
            <a:extLst>
              <a:ext uri="{FF2B5EF4-FFF2-40B4-BE49-F238E27FC236}">
                <a16:creationId xmlns:a16="http://schemas.microsoft.com/office/drawing/2014/main" id="{701C4B02-1AC1-784A-B875-9D3CF2F1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2" y="481308"/>
            <a:ext cx="6703695" cy="883455"/>
          </a:xfrm>
        </p:spPr>
        <p:txBody>
          <a:bodyPr/>
          <a:lstStyle/>
          <a:p>
            <a:r>
              <a:rPr lang="en-US" dirty="0"/>
              <a:t>Fire safety (accessible) </a:t>
            </a:r>
          </a:p>
        </p:txBody>
      </p:sp>
    </p:spTree>
    <p:extLst>
      <p:ext uri="{BB962C8B-B14F-4D97-AF65-F5344CB8AC3E}">
        <p14:creationId xmlns:p14="http://schemas.microsoft.com/office/powerpoint/2010/main" val="2128242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</TotalTime>
  <Words>533</Words>
  <Application>Microsoft Macintosh PowerPoint</Application>
  <PresentationFormat>Custom</PresentationFormat>
  <Paragraphs>41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Fire safety for farm and ranch</vt:lpstr>
      <vt:lpstr>Fire safety (accessible) </vt:lpstr>
    </vt:vector>
  </TitlesOfParts>
  <Manager>NWCG</Manager>
  <Company>BLM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 safety for farm and ranch</dc:title>
  <dc:subject>Equipment</dc:subject>
  <dc:creator>Gwen Hensley</dc:creator>
  <cp:keywords>Equipment, farm, ranch</cp:keywords>
  <dc:description/>
  <cp:lastModifiedBy>Gwen Hensley</cp:lastModifiedBy>
  <cp:revision>18</cp:revision>
  <cp:lastPrinted>2018-08-29T23:03:51Z</cp:lastPrinted>
  <dcterms:created xsi:type="dcterms:W3CDTF">2018-07-27T21:09:39Z</dcterms:created>
  <dcterms:modified xsi:type="dcterms:W3CDTF">2020-05-05T12:48:08Z</dcterms:modified>
  <cp:category>Equipment</cp:category>
</cp:coreProperties>
</file>