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7772400" cy="10058400"/>
  <p:notesSz cx="6858000" cy="9144000"/>
  <p:defaultTextStyle>
    <a:defPPr>
      <a:defRPr lang="en-US"/>
    </a:defPPr>
    <a:lvl1pPr marL="0" algn="l" defTabSz="509431" rtl="0" eaLnBrk="1" latinLnBrk="0" hangingPunct="1">
      <a:defRPr sz="2020" kern="1200">
        <a:solidFill>
          <a:schemeClr val="tx1"/>
        </a:solidFill>
        <a:latin typeface="+mn-lt"/>
        <a:ea typeface="+mn-ea"/>
        <a:cs typeface="+mn-cs"/>
      </a:defRPr>
    </a:lvl1pPr>
    <a:lvl2pPr marL="509431" algn="l" defTabSz="509431" rtl="0" eaLnBrk="1" latinLnBrk="0" hangingPunct="1">
      <a:defRPr sz="2020" kern="1200">
        <a:solidFill>
          <a:schemeClr val="tx1"/>
        </a:solidFill>
        <a:latin typeface="+mn-lt"/>
        <a:ea typeface="+mn-ea"/>
        <a:cs typeface="+mn-cs"/>
      </a:defRPr>
    </a:lvl2pPr>
    <a:lvl3pPr marL="1018861" algn="l" defTabSz="509431" rtl="0" eaLnBrk="1" latinLnBrk="0" hangingPunct="1">
      <a:defRPr sz="2020" kern="1200">
        <a:solidFill>
          <a:schemeClr val="tx1"/>
        </a:solidFill>
        <a:latin typeface="+mn-lt"/>
        <a:ea typeface="+mn-ea"/>
        <a:cs typeface="+mn-cs"/>
      </a:defRPr>
    </a:lvl3pPr>
    <a:lvl4pPr marL="1528292" algn="l" defTabSz="509431" rtl="0" eaLnBrk="1" latinLnBrk="0" hangingPunct="1">
      <a:defRPr sz="2020" kern="1200">
        <a:solidFill>
          <a:schemeClr val="tx1"/>
        </a:solidFill>
        <a:latin typeface="+mn-lt"/>
        <a:ea typeface="+mn-ea"/>
        <a:cs typeface="+mn-cs"/>
      </a:defRPr>
    </a:lvl4pPr>
    <a:lvl5pPr marL="2037722" algn="l" defTabSz="509431" rtl="0" eaLnBrk="1" latinLnBrk="0" hangingPunct="1">
      <a:defRPr sz="2020" kern="1200">
        <a:solidFill>
          <a:schemeClr val="tx1"/>
        </a:solidFill>
        <a:latin typeface="+mn-lt"/>
        <a:ea typeface="+mn-ea"/>
        <a:cs typeface="+mn-cs"/>
      </a:defRPr>
    </a:lvl5pPr>
    <a:lvl6pPr marL="2547153" algn="l" defTabSz="509431" rtl="0" eaLnBrk="1" latinLnBrk="0" hangingPunct="1">
      <a:defRPr sz="2020" kern="1200">
        <a:solidFill>
          <a:schemeClr val="tx1"/>
        </a:solidFill>
        <a:latin typeface="+mn-lt"/>
        <a:ea typeface="+mn-ea"/>
        <a:cs typeface="+mn-cs"/>
      </a:defRPr>
    </a:lvl6pPr>
    <a:lvl7pPr marL="3056583" algn="l" defTabSz="509431" rtl="0" eaLnBrk="1" latinLnBrk="0" hangingPunct="1">
      <a:defRPr sz="2020" kern="1200">
        <a:solidFill>
          <a:schemeClr val="tx1"/>
        </a:solidFill>
        <a:latin typeface="+mn-lt"/>
        <a:ea typeface="+mn-ea"/>
        <a:cs typeface="+mn-cs"/>
      </a:defRPr>
    </a:lvl7pPr>
    <a:lvl8pPr marL="3566014" algn="l" defTabSz="509431" rtl="0" eaLnBrk="1" latinLnBrk="0" hangingPunct="1">
      <a:defRPr sz="2020" kern="1200">
        <a:solidFill>
          <a:schemeClr val="tx1"/>
        </a:solidFill>
        <a:latin typeface="+mn-lt"/>
        <a:ea typeface="+mn-ea"/>
        <a:cs typeface="+mn-cs"/>
      </a:defRPr>
    </a:lvl8pPr>
    <a:lvl9pPr marL="4075444" algn="l" defTabSz="509431" rtl="0" eaLnBrk="1" latinLnBrk="0" hangingPunct="1">
      <a:defRPr sz="202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userDrawn="1">
          <p15:clr>
            <a:srgbClr val="A4A3A4"/>
          </p15:clr>
        </p15:guide>
        <p15:guide id="2" pos="24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73"/>
    <p:restoredTop sz="94631"/>
  </p:normalViewPr>
  <p:slideViewPr>
    <p:cSldViewPr snapToGrid="0" snapToObjects="1">
      <p:cViewPr varScale="1">
        <p:scale>
          <a:sx n="66" d="100"/>
          <a:sy n="66" d="100"/>
        </p:scale>
        <p:origin x="2616" y="200"/>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4"/>
            <a:ext cx="6606540" cy="2156037"/>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73367" indent="0" algn="ctr">
              <a:buNone/>
              <a:defRPr>
                <a:solidFill>
                  <a:schemeClr val="tx1">
                    <a:tint val="75000"/>
                  </a:schemeClr>
                </a:solidFill>
              </a:defRPr>
            </a:lvl2pPr>
            <a:lvl3pPr marL="946733" indent="0" algn="ctr">
              <a:buNone/>
              <a:defRPr>
                <a:solidFill>
                  <a:schemeClr val="tx1">
                    <a:tint val="75000"/>
                  </a:schemeClr>
                </a:solidFill>
              </a:defRPr>
            </a:lvl3pPr>
            <a:lvl4pPr marL="1420100" indent="0" algn="ctr">
              <a:buNone/>
              <a:defRPr>
                <a:solidFill>
                  <a:schemeClr val="tx1">
                    <a:tint val="75000"/>
                  </a:schemeClr>
                </a:solidFill>
              </a:defRPr>
            </a:lvl4pPr>
            <a:lvl5pPr marL="1893466" indent="0" algn="ctr">
              <a:buNone/>
              <a:defRPr>
                <a:solidFill>
                  <a:schemeClr val="tx1">
                    <a:tint val="75000"/>
                  </a:schemeClr>
                </a:solidFill>
              </a:defRPr>
            </a:lvl5pPr>
            <a:lvl6pPr marL="2366833" indent="0" algn="ctr">
              <a:buNone/>
              <a:defRPr>
                <a:solidFill>
                  <a:schemeClr val="tx1">
                    <a:tint val="75000"/>
                  </a:schemeClr>
                </a:solidFill>
              </a:defRPr>
            </a:lvl6pPr>
            <a:lvl7pPr marL="2840200" indent="0" algn="ctr">
              <a:buNone/>
              <a:defRPr>
                <a:solidFill>
                  <a:schemeClr val="tx1">
                    <a:tint val="75000"/>
                  </a:schemeClr>
                </a:solidFill>
              </a:defRPr>
            </a:lvl7pPr>
            <a:lvl8pPr marL="3313566" indent="0" algn="ctr">
              <a:buNone/>
              <a:defRPr>
                <a:solidFill>
                  <a:schemeClr val="tx1">
                    <a:tint val="75000"/>
                  </a:schemeClr>
                </a:solidFill>
              </a:defRPr>
            </a:lvl8pPr>
            <a:lvl9pPr marL="3786933"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8D2FC2B-271C-B440-B871-88D0B4ABA723}" type="datetimeFigureOut">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0E23F-5B2D-6C4D-9702-7DC448464FF6}" type="slidenum">
              <a:t>‹#›</a:t>
            </a:fld>
            <a:endParaRPr lang="en-US"/>
          </a:p>
        </p:txBody>
      </p:sp>
    </p:spTree>
    <p:extLst>
      <p:ext uri="{BB962C8B-B14F-4D97-AF65-F5344CB8AC3E}">
        <p14:creationId xmlns:p14="http://schemas.microsoft.com/office/powerpoint/2010/main" val="3861549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8D2FC2B-271C-B440-B871-88D0B4ABA723}" type="datetimeFigureOut">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0E23F-5B2D-6C4D-9702-7DC448464FF6}" type="slidenum">
              <a:t>‹#›</a:t>
            </a:fld>
            <a:endParaRPr lang="en-US"/>
          </a:p>
        </p:txBody>
      </p:sp>
    </p:spTree>
    <p:extLst>
      <p:ext uri="{BB962C8B-B14F-4D97-AF65-F5344CB8AC3E}">
        <p14:creationId xmlns:p14="http://schemas.microsoft.com/office/powerpoint/2010/main" val="2102011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199029" y="912707"/>
            <a:ext cx="1922860" cy="1945322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27753" y="912707"/>
            <a:ext cx="5641737" cy="1945322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8D2FC2B-271C-B440-B871-88D0B4ABA723}" type="datetimeFigureOut">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0E23F-5B2D-6C4D-9702-7DC448464FF6}" type="slidenum">
              <a:t>‹#›</a:t>
            </a:fld>
            <a:endParaRPr lang="en-US"/>
          </a:p>
        </p:txBody>
      </p:sp>
    </p:spTree>
    <p:extLst>
      <p:ext uri="{BB962C8B-B14F-4D97-AF65-F5344CB8AC3E}">
        <p14:creationId xmlns:p14="http://schemas.microsoft.com/office/powerpoint/2010/main" val="880003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8D2FC2B-271C-B440-B871-88D0B4ABA723}" type="datetimeFigureOut">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0E23F-5B2D-6C4D-9702-7DC448464FF6}" type="slidenum">
              <a:t>‹#›</a:t>
            </a:fld>
            <a:endParaRPr lang="en-US"/>
          </a:p>
        </p:txBody>
      </p:sp>
    </p:spTree>
    <p:extLst>
      <p:ext uri="{BB962C8B-B14F-4D97-AF65-F5344CB8AC3E}">
        <p14:creationId xmlns:p14="http://schemas.microsoft.com/office/powerpoint/2010/main" val="3339837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141" b="1" cap="all"/>
            </a:lvl1pPr>
          </a:lstStyle>
          <a:p>
            <a:r>
              <a:rPr lang="en-US"/>
              <a:t>Click to edit Master title style</a:t>
            </a:r>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071">
                <a:solidFill>
                  <a:schemeClr val="tx1">
                    <a:tint val="75000"/>
                  </a:schemeClr>
                </a:solidFill>
              </a:defRPr>
            </a:lvl1pPr>
            <a:lvl2pPr marL="473367" indent="0">
              <a:buNone/>
              <a:defRPr sz="1877">
                <a:solidFill>
                  <a:schemeClr val="tx1">
                    <a:tint val="75000"/>
                  </a:schemeClr>
                </a:solidFill>
              </a:defRPr>
            </a:lvl2pPr>
            <a:lvl3pPr marL="946733" indent="0">
              <a:buNone/>
              <a:defRPr sz="1682">
                <a:solidFill>
                  <a:schemeClr val="tx1">
                    <a:tint val="75000"/>
                  </a:schemeClr>
                </a:solidFill>
              </a:defRPr>
            </a:lvl3pPr>
            <a:lvl4pPr marL="1420100" indent="0">
              <a:buNone/>
              <a:defRPr sz="1424">
                <a:solidFill>
                  <a:schemeClr val="tx1">
                    <a:tint val="75000"/>
                  </a:schemeClr>
                </a:solidFill>
              </a:defRPr>
            </a:lvl4pPr>
            <a:lvl5pPr marL="1893466" indent="0">
              <a:buNone/>
              <a:defRPr sz="1424">
                <a:solidFill>
                  <a:schemeClr val="tx1">
                    <a:tint val="75000"/>
                  </a:schemeClr>
                </a:solidFill>
              </a:defRPr>
            </a:lvl5pPr>
            <a:lvl6pPr marL="2366833" indent="0">
              <a:buNone/>
              <a:defRPr sz="1424">
                <a:solidFill>
                  <a:schemeClr val="tx1">
                    <a:tint val="75000"/>
                  </a:schemeClr>
                </a:solidFill>
              </a:defRPr>
            </a:lvl6pPr>
            <a:lvl7pPr marL="2840200" indent="0">
              <a:buNone/>
              <a:defRPr sz="1424">
                <a:solidFill>
                  <a:schemeClr val="tx1">
                    <a:tint val="75000"/>
                  </a:schemeClr>
                </a:solidFill>
              </a:defRPr>
            </a:lvl7pPr>
            <a:lvl8pPr marL="3313566" indent="0">
              <a:buNone/>
              <a:defRPr sz="1424">
                <a:solidFill>
                  <a:schemeClr val="tx1">
                    <a:tint val="75000"/>
                  </a:schemeClr>
                </a:solidFill>
              </a:defRPr>
            </a:lvl8pPr>
            <a:lvl9pPr marL="3786933" indent="0">
              <a:buNone/>
              <a:defRPr sz="142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8D2FC2B-271C-B440-B871-88D0B4ABA723}" type="datetimeFigureOut">
              <a:t>5/8/20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0E23F-5B2D-6C4D-9702-7DC448464FF6}" type="slidenum">
              <a:t>‹#›</a:t>
            </a:fld>
            <a:endParaRPr lang="en-US"/>
          </a:p>
        </p:txBody>
      </p:sp>
    </p:spTree>
    <p:extLst>
      <p:ext uri="{BB962C8B-B14F-4D97-AF65-F5344CB8AC3E}">
        <p14:creationId xmlns:p14="http://schemas.microsoft.com/office/powerpoint/2010/main" val="704553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27752" y="5320243"/>
            <a:ext cx="3782298" cy="15045690"/>
          </a:xfrm>
        </p:spPr>
        <p:txBody>
          <a:bodyPr/>
          <a:lstStyle>
            <a:lvl1pPr>
              <a:defRPr sz="2912"/>
            </a:lvl1pPr>
            <a:lvl2pPr>
              <a:defRPr sz="2459"/>
            </a:lvl2pPr>
            <a:lvl3pPr>
              <a:defRPr sz="2071"/>
            </a:lvl3pPr>
            <a:lvl4pPr>
              <a:defRPr sz="1877"/>
            </a:lvl4pPr>
            <a:lvl5pPr>
              <a:defRPr sz="1877"/>
            </a:lvl5pPr>
            <a:lvl6pPr>
              <a:defRPr sz="1877"/>
            </a:lvl6pPr>
            <a:lvl7pPr>
              <a:defRPr sz="1877"/>
            </a:lvl7pPr>
            <a:lvl8pPr>
              <a:defRPr sz="1877"/>
            </a:lvl8pPr>
            <a:lvl9pPr>
              <a:defRPr sz="18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339591" y="5320243"/>
            <a:ext cx="3782298" cy="15045690"/>
          </a:xfrm>
        </p:spPr>
        <p:txBody>
          <a:bodyPr/>
          <a:lstStyle>
            <a:lvl1pPr>
              <a:defRPr sz="2912"/>
            </a:lvl1pPr>
            <a:lvl2pPr>
              <a:defRPr sz="2459"/>
            </a:lvl2pPr>
            <a:lvl3pPr>
              <a:defRPr sz="2071"/>
            </a:lvl3pPr>
            <a:lvl4pPr>
              <a:defRPr sz="1877"/>
            </a:lvl4pPr>
            <a:lvl5pPr>
              <a:defRPr sz="1877"/>
            </a:lvl5pPr>
            <a:lvl6pPr>
              <a:defRPr sz="1877"/>
            </a:lvl6pPr>
            <a:lvl7pPr>
              <a:defRPr sz="1877"/>
            </a:lvl7pPr>
            <a:lvl8pPr>
              <a:defRPr sz="1877"/>
            </a:lvl8pPr>
            <a:lvl9pPr>
              <a:defRPr sz="18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8D2FC2B-271C-B440-B871-88D0B4ABA723}" type="datetimeFigureOut">
              <a:t>5/8/20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E0E23F-5B2D-6C4D-9702-7DC448464FF6}" type="slidenum">
              <a:t>‹#›</a:t>
            </a:fld>
            <a:endParaRPr lang="en-US"/>
          </a:p>
        </p:txBody>
      </p:sp>
    </p:spTree>
    <p:extLst>
      <p:ext uri="{BB962C8B-B14F-4D97-AF65-F5344CB8AC3E}">
        <p14:creationId xmlns:p14="http://schemas.microsoft.com/office/powerpoint/2010/main" val="3820301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3"/>
            <a:ext cx="6995160" cy="167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0" y="2251500"/>
            <a:ext cx="3434160" cy="938317"/>
          </a:xfrm>
        </p:spPr>
        <p:txBody>
          <a:bodyPr anchor="b"/>
          <a:lstStyle>
            <a:lvl1pPr marL="0" indent="0">
              <a:buNone/>
              <a:defRPr sz="2459" b="1"/>
            </a:lvl1pPr>
            <a:lvl2pPr marL="473367" indent="0">
              <a:buNone/>
              <a:defRPr sz="2071" b="1"/>
            </a:lvl2pPr>
            <a:lvl3pPr marL="946733" indent="0">
              <a:buNone/>
              <a:defRPr sz="1877" b="1"/>
            </a:lvl3pPr>
            <a:lvl4pPr marL="1420100" indent="0">
              <a:buNone/>
              <a:defRPr sz="1682" b="1"/>
            </a:lvl4pPr>
            <a:lvl5pPr marL="1893466" indent="0">
              <a:buNone/>
              <a:defRPr sz="1682" b="1"/>
            </a:lvl5pPr>
            <a:lvl6pPr marL="2366833" indent="0">
              <a:buNone/>
              <a:defRPr sz="1682" b="1"/>
            </a:lvl6pPr>
            <a:lvl7pPr marL="2840200" indent="0">
              <a:buNone/>
              <a:defRPr sz="1682" b="1"/>
            </a:lvl7pPr>
            <a:lvl8pPr marL="3313566" indent="0">
              <a:buNone/>
              <a:defRPr sz="1682" b="1"/>
            </a:lvl8pPr>
            <a:lvl9pPr marL="3786933" indent="0">
              <a:buNone/>
              <a:defRPr sz="1682" b="1"/>
            </a:lvl9pPr>
          </a:lstStyle>
          <a:p>
            <a:pPr lvl="0"/>
            <a:r>
              <a:rPr lang="en-US"/>
              <a:t>Click to edit Master text styles</a:t>
            </a:r>
          </a:p>
        </p:txBody>
      </p:sp>
      <p:sp>
        <p:nvSpPr>
          <p:cNvPr id="4" name="Content Placeholder 3"/>
          <p:cNvSpPr>
            <a:spLocks noGrp="1"/>
          </p:cNvSpPr>
          <p:nvPr>
            <p:ph sz="half" idx="2"/>
          </p:nvPr>
        </p:nvSpPr>
        <p:spPr>
          <a:xfrm>
            <a:off x="388620" y="3189817"/>
            <a:ext cx="3434160" cy="5795223"/>
          </a:xfrm>
        </p:spPr>
        <p:txBody>
          <a:bodyPr/>
          <a:lstStyle>
            <a:lvl1pPr>
              <a:defRPr sz="2459"/>
            </a:lvl1pPr>
            <a:lvl2pPr>
              <a:defRPr sz="2071"/>
            </a:lvl2pPr>
            <a:lvl3pPr>
              <a:defRPr sz="1877"/>
            </a:lvl3pPr>
            <a:lvl4pPr>
              <a:defRPr sz="1682"/>
            </a:lvl4pPr>
            <a:lvl5pPr>
              <a:defRPr sz="1682"/>
            </a:lvl5pPr>
            <a:lvl6pPr>
              <a:defRPr sz="1682"/>
            </a:lvl6pPr>
            <a:lvl7pPr>
              <a:defRPr sz="1682"/>
            </a:lvl7pPr>
            <a:lvl8pPr>
              <a:defRPr sz="1682"/>
            </a:lvl8pPr>
            <a:lvl9pPr>
              <a:defRPr sz="168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72" y="2251500"/>
            <a:ext cx="3435509" cy="938317"/>
          </a:xfrm>
        </p:spPr>
        <p:txBody>
          <a:bodyPr anchor="b"/>
          <a:lstStyle>
            <a:lvl1pPr marL="0" indent="0">
              <a:buNone/>
              <a:defRPr sz="2459" b="1"/>
            </a:lvl1pPr>
            <a:lvl2pPr marL="473367" indent="0">
              <a:buNone/>
              <a:defRPr sz="2071" b="1"/>
            </a:lvl2pPr>
            <a:lvl3pPr marL="946733" indent="0">
              <a:buNone/>
              <a:defRPr sz="1877" b="1"/>
            </a:lvl3pPr>
            <a:lvl4pPr marL="1420100" indent="0">
              <a:buNone/>
              <a:defRPr sz="1682" b="1"/>
            </a:lvl4pPr>
            <a:lvl5pPr marL="1893466" indent="0">
              <a:buNone/>
              <a:defRPr sz="1682" b="1"/>
            </a:lvl5pPr>
            <a:lvl6pPr marL="2366833" indent="0">
              <a:buNone/>
              <a:defRPr sz="1682" b="1"/>
            </a:lvl6pPr>
            <a:lvl7pPr marL="2840200" indent="0">
              <a:buNone/>
              <a:defRPr sz="1682" b="1"/>
            </a:lvl7pPr>
            <a:lvl8pPr marL="3313566" indent="0">
              <a:buNone/>
              <a:defRPr sz="1682" b="1"/>
            </a:lvl8pPr>
            <a:lvl9pPr marL="3786933" indent="0">
              <a:buNone/>
              <a:defRPr sz="1682" b="1"/>
            </a:lvl9pPr>
          </a:lstStyle>
          <a:p>
            <a:pPr lvl="0"/>
            <a:r>
              <a:rPr lang="en-US"/>
              <a:t>Click to edit Master text styles</a:t>
            </a:r>
          </a:p>
        </p:txBody>
      </p:sp>
      <p:sp>
        <p:nvSpPr>
          <p:cNvPr id="6" name="Content Placeholder 5"/>
          <p:cNvSpPr>
            <a:spLocks noGrp="1"/>
          </p:cNvSpPr>
          <p:nvPr>
            <p:ph sz="quarter" idx="4"/>
          </p:nvPr>
        </p:nvSpPr>
        <p:spPr>
          <a:xfrm>
            <a:off x="3948272" y="3189817"/>
            <a:ext cx="3435509" cy="5795223"/>
          </a:xfrm>
        </p:spPr>
        <p:txBody>
          <a:bodyPr/>
          <a:lstStyle>
            <a:lvl1pPr>
              <a:defRPr sz="2459"/>
            </a:lvl1pPr>
            <a:lvl2pPr>
              <a:defRPr sz="2071"/>
            </a:lvl2pPr>
            <a:lvl3pPr>
              <a:defRPr sz="1877"/>
            </a:lvl3pPr>
            <a:lvl4pPr>
              <a:defRPr sz="1682"/>
            </a:lvl4pPr>
            <a:lvl5pPr>
              <a:defRPr sz="1682"/>
            </a:lvl5pPr>
            <a:lvl6pPr>
              <a:defRPr sz="1682"/>
            </a:lvl6pPr>
            <a:lvl7pPr>
              <a:defRPr sz="1682"/>
            </a:lvl7pPr>
            <a:lvl8pPr>
              <a:defRPr sz="1682"/>
            </a:lvl8pPr>
            <a:lvl9pPr>
              <a:defRPr sz="168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8D2FC2B-271C-B440-B871-88D0B4ABA723}" type="datetimeFigureOut">
              <a:t>5/8/20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E0E23F-5B2D-6C4D-9702-7DC448464FF6}" type="slidenum">
              <a:t>‹#›</a:t>
            </a:fld>
            <a:endParaRPr lang="en-US"/>
          </a:p>
        </p:txBody>
      </p:sp>
    </p:spTree>
    <p:extLst>
      <p:ext uri="{BB962C8B-B14F-4D97-AF65-F5344CB8AC3E}">
        <p14:creationId xmlns:p14="http://schemas.microsoft.com/office/powerpoint/2010/main" val="3247860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8D2FC2B-271C-B440-B871-88D0B4ABA723}" type="datetimeFigureOut">
              <a:t>5/8/20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E0E23F-5B2D-6C4D-9702-7DC448464FF6}" type="slidenum">
              <a:t>‹#›</a:t>
            </a:fld>
            <a:endParaRPr lang="en-US"/>
          </a:p>
        </p:txBody>
      </p:sp>
    </p:spTree>
    <p:extLst>
      <p:ext uri="{BB962C8B-B14F-4D97-AF65-F5344CB8AC3E}">
        <p14:creationId xmlns:p14="http://schemas.microsoft.com/office/powerpoint/2010/main" val="3298125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D2FC2B-271C-B440-B871-88D0B4ABA723}" type="datetimeFigureOut">
              <a:t>5/8/20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E0E23F-5B2D-6C4D-9702-7DC448464FF6}" type="slidenum">
              <a:t>‹#›</a:t>
            </a:fld>
            <a:endParaRPr lang="en-US"/>
          </a:p>
        </p:txBody>
      </p:sp>
    </p:spTree>
    <p:extLst>
      <p:ext uri="{BB962C8B-B14F-4D97-AF65-F5344CB8AC3E}">
        <p14:creationId xmlns:p14="http://schemas.microsoft.com/office/powerpoint/2010/main" val="3845646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1" y="400473"/>
            <a:ext cx="2557066" cy="1704340"/>
          </a:xfrm>
        </p:spPr>
        <p:txBody>
          <a:bodyPr anchor="b"/>
          <a:lstStyle>
            <a:lvl1pPr algn="l">
              <a:defRPr sz="2071" b="1"/>
            </a:lvl1pPr>
          </a:lstStyle>
          <a:p>
            <a:r>
              <a:rPr lang="en-US"/>
              <a:t>Click to edit Master title style</a:t>
            </a:r>
          </a:p>
        </p:txBody>
      </p:sp>
      <p:sp>
        <p:nvSpPr>
          <p:cNvPr id="3" name="Content Placeholder 2"/>
          <p:cNvSpPr>
            <a:spLocks noGrp="1"/>
          </p:cNvSpPr>
          <p:nvPr>
            <p:ph idx="1"/>
          </p:nvPr>
        </p:nvSpPr>
        <p:spPr>
          <a:xfrm>
            <a:off x="3038793" y="400474"/>
            <a:ext cx="4344988" cy="8584566"/>
          </a:xfrm>
        </p:spPr>
        <p:txBody>
          <a:bodyPr/>
          <a:lstStyle>
            <a:lvl1pPr>
              <a:defRPr sz="3300"/>
            </a:lvl1pPr>
            <a:lvl2pPr>
              <a:defRPr sz="2912"/>
            </a:lvl2pPr>
            <a:lvl3pPr>
              <a:defRPr sz="2459"/>
            </a:lvl3pPr>
            <a:lvl4pPr>
              <a:defRPr sz="2071"/>
            </a:lvl4pPr>
            <a:lvl5pPr>
              <a:defRPr sz="2071"/>
            </a:lvl5pPr>
            <a:lvl6pPr>
              <a:defRPr sz="2071"/>
            </a:lvl6pPr>
            <a:lvl7pPr>
              <a:defRPr sz="2071"/>
            </a:lvl7pPr>
            <a:lvl8pPr>
              <a:defRPr sz="2071"/>
            </a:lvl8pPr>
            <a:lvl9pPr>
              <a:defRPr sz="20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21" y="2104814"/>
            <a:ext cx="2557066" cy="6880226"/>
          </a:xfrm>
        </p:spPr>
        <p:txBody>
          <a:bodyPr/>
          <a:lstStyle>
            <a:lvl1pPr marL="0" indent="0">
              <a:buNone/>
              <a:defRPr sz="1424"/>
            </a:lvl1pPr>
            <a:lvl2pPr marL="473367" indent="0">
              <a:buNone/>
              <a:defRPr sz="1229"/>
            </a:lvl2pPr>
            <a:lvl3pPr marL="946733" indent="0">
              <a:buNone/>
              <a:defRPr sz="1035"/>
            </a:lvl3pPr>
            <a:lvl4pPr marL="1420100" indent="0">
              <a:buNone/>
              <a:defRPr sz="906"/>
            </a:lvl4pPr>
            <a:lvl5pPr marL="1893466" indent="0">
              <a:buNone/>
              <a:defRPr sz="906"/>
            </a:lvl5pPr>
            <a:lvl6pPr marL="2366833" indent="0">
              <a:buNone/>
              <a:defRPr sz="906"/>
            </a:lvl6pPr>
            <a:lvl7pPr marL="2840200" indent="0">
              <a:buNone/>
              <a:defRPr sz="906"/>
            </a:lvl7pPr>
            <a:lvl8pPr marL="3313566" indent="0">
              <a:buNone/>
              <a:defRPr sz="906"/>
            </a:lvl8pPr>
            <a:lvl9pPr marL="3786933" indent="0">
              <a:buNone/>
              <a:defRPr sz="906"/>
            </a:lvl9pPr>
          </a:lstStyle>
          <a:p>
            <a:pPr lvl="0"/>
            <a:r>
              <a:rPr lang="en-US"/>
              <a:t>Click to edit Master text styles</a:t>
            </a:r>
          </a:p>
        </p:txBody>
      </p:sp>
      <p:sp>
        <p:nvSpPr>
          <p:cNvPr id="5" name="Date Placeholder 4"/>
          <p:cNvSpPr>
            <a:spLocks noGrp="1"/>
          </p:cNvSpPr>
          <p:nvPr>
            <p:ph type="dt" sz="half" idx="10"/>
          </p:nvPr>
        </p:nvSpPr>
        <p:spPr/>
        <p:txBody>
          <a:bodyPr/>
          <a:lstStyle/>
          <a:p>
            <a:fld id="{88D2FC2B-271C-B440-B871-88D0B4ABA723}" type="datetimeFigureOut">
              <a:t>5/8/20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E0E23F-5B2D-6C4D-9702-7DC448464FF6}" type="slidenum">
              <a:t>‹#›</a:t>
            </a:fld>
            <a:endParaRPr lang="en-US"/>
          </a:p>
        </p:txBody>
      </p:sp>
    </p:spTree>
    <p:extLst>
      <p:ext uri="{BB962C8B-B14F-4D97-AF65-F5344CB8AC3E}">
        <p14:creationId xmlns:p14="http://schemas.microsoft.com/office/powerpoint/2010/main" val="1475205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71" b="1"/>
            </a:lvl1pPr>
          </a:lstStyle>
          <a:p>
            <a:r>
              <a:rPr lang="en-US"/>
              <a:t>Click to edit Master title style</a:t>
            </a:r>
          </a:p>
        </p:txBody>
      </p:sp>
      <p:sp>
        <p:nvSpPr>
          <p:cNvPr id="3" name="Picture Placeholder 2"/>
          <p:cNvSpPr>
            <a:spLocks noGrp="1"/>
          </p:cNvSpPr>
          <p:nvPr>
            <p:ph type="pic" idx="1"/>
          </p:nvPr>
        </p:nvSpPr>
        <p:spPr>
          <a:xfrm>
            <a:off x="1523445" y="898737"/>
            <a:ext cx="4663440" cy="6035040"/>
          </a:xfrm>
        </p:spPr>
        <p:txBody>
          <a:bodyPr/>
          <a:lstStyle>
            <a:lvl1pPr marL="0" indent="0">
              <a:buNone/>
              <a:defRPr sz="3300"/>
            </a:lvl1pPr>
            <a:lvl2pPr marL="473367" indent="0">
              <a:buNone/>
              <a:defRPr sz="2912"/>
            </a:lvl2pPr>
            <a:lvl3pPr marL="946733" indent="0">
              <a:buNone/>
              <a:defRPr sz="2459"/>
            </a:lvl3pPr>
            <a:lvl4pPr marL="1420100" indent="0">
              <a:buNone/>
              <a:defRPr sz="2071"/>
            </a:lvl4pPr>
            <a:lvl5pPr marL="1893466" indent="0">
              <a:buNone/>
              <a:defRPr sz="2071"/>
            </a:lvl5pPr>
            <a:lvl6pPr marL="2366833" indent="0">
              <a:buNone/>
              <a:defRPr sz="2071"/>
            </a:lvl6pPr>
            <a:lvl7pPr marL="2840200" indent="0">
              <a:buNone/>
              <a:defRPr sz="2071"/>
            </a:lvl7pPr>
            <a:lvl8pPr marL="3313566" indent="0">
              <a:buNone/>
              <a:defRPr sz="2071"/>
            </a:lvl8pPr>
            <a:lvl9pPr marL="3786933" indent="0">
              <a:buNone/>
              <a:defRPr sz="2071"/>
            </a:lvl9pPr>
          </a:lstStyle>
          <a:p>
            <a:endParaRPr lang="en-US"/>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24"/>
            </a:lvl1pPr>
            <a:lvl2pPr marL="473367" indent="0">
              <a:buNone/>
              <a:defRPr sz="1229"/>
            </a:lvl2pPr>
            <a:lvl3pPr marL="946733" indent="0">
              <a:buNone/>
              <a:defRPr sz="1035"/>
            </a:lvl3pPr>
            <a:lvl4pPr marL="1420100" indent="0">
              <a:buNone/>
              <a:defRPr sz="906"/>
            </a:lvl4pPr>
            <a:lvl5pPr marL="1893466" indent="0">
              <a:buNone/>
              <a:defRPr sz="906"/>
            </a:lvl5pPr>
            <a:lvl6pPr marL="2366833" indent="0">
              <a:buNone/>
              <a:defRPr sz="906"/>
            </a:lvl6pPr>
            <a:lvl7pPr marL="2840200" indent="0">
              <a:buNone/>
              <a:defRPr sz="906"/>
            </a:lvl7pPr>
            <a:lvl8pPr marL="3313566" indent="0">
              <a:buNone/>
              <a:defRPr sz="906"/>
            </a:lvl8pPr>
            <a:lvl9pPr marL="3786933" indent="0">
              <a:buNone/>
              <a:defRPr sz="906"/>
            </a:lvl9pPr>
          </a:lstStyle>
          <a:p>
            <a:pPr lvl="0"/>
            <a:r>
              <a:rPr lang="en-US"/>
              <a:t>Click to edit Master text styles</a:t>
            </a:r>
          </a:p>
        </p:txBody>
      </p:sp>
      <p:sp>
        <p:nvSpPr>
          <p:cNvPr id="5" name="Date Placeholder 4"/>
          <p:cNvSpPr>
            <a:spLocks noGrp="1"/>
          </p:cNvSpPr>
          <p:nvPr>
            <p:ph type="dt" sz="half" idx="10"/>
          </p:nvPr>
        </p:nvSpPr>
        <p:spPr/>
        <p:txBody>
          <a:bodyPr/>
          <a:lstStyle/>
          <a:p>
            <a:fld id="{88D2FC2B-271C-B440-B871-88D0B4ABA723}" type="datetimeFigureOut">
              <a:t>5/8/20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E0E23F-5B2D-6C4D-9702-7DC448464FF6}" type="slidenum">
              <a:t>‹#›</a:t>
            </a:fld>
            <a:endParaRPr lang="en-US"/>
          </a:p>
        </p:txBody>
      </p:sp>
    </p:spTree>
    <p:extLst>
      <p:ext uri="{BB962C8B-B14F-4D97-AF65-F5344CB8AC3E}">
        <p14:creationId xmlns:p14="http://schemas.microsoft.com/office/powerpoint/2010/main" val="2699966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3"/>
            <a:ext cx="6995160" cy="1676400"/>
          </a:xfrm>
          <a:prstGeom prst="rect">
            <a:avLst/>
          </a:prstGeom>
        </p:spPr>
        <p:txBody>
          <a:bodyPr vert="horz" lIns="146304" tIns="73152" rIns="146304" bIns="73152" rtlCol="0" anchor="ctr">
            <a:normAutofit/>
          </a:bodyPr>
          <a:lstStyle/>
          <a:p>
            <a:r>
              <a:rPr lang="en-US"/>
              <a:t>Click to edit Master title style</a:t>
            </a:r>
          </a:p>
        </p:txBody>
      </p:sp>
      <p:sp>
        <p:nvSpPr>
          <p:cNvPr id="3" name="Text Placeholder 2"/>
          <p:cNvSpPr>
            <a:spLocks noGrp="1"/>
          </p:cNvSpPr>
          <p:nvPr>
            <p:ph type="body" idx="1"/>
          </p:nvPr>
        </p:nvSpPr>
        <p:spPr>
          <a:xfrm>
            <a:off x="388620" y="2346961"/>
            <a:ext cx="6995160" cy="6638079"/>
          </a:xfrm>
          <a:prstGeom prst="rect">
            <a:avLst/>
          </a:prstGeom>
        </p:spPr>
        <p:txBody>
          <a:bodyPr vert="horz" lIns="146304" tIns="73152" rIns="146304" bIns="7315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88620" y="9322648"/>
            <a:ext cx="1813560" cy="535517"/>
          </a:xfrm>
          <a:prstGeom prst="rect">
            <a:avLst/>
          </a:prstGeom>
        </p:spPr>
        <p:txBody>
          <a:bodyPr vert="horz" lIns="146304" tIns="73152" rIns="146304" bIns="73152" rtlCol="0" anchor="ctr"/>
          <a:lstStyle>
            <a:lvl1pPr algn="l">
              <a:defRPr sz="1229">
                <a:solidFill>
                  <a:schemeClr val="tx1">
                    <a:tint val="75000"/>
                  </a:schemeClr>
                </a:solidFill>
              </a:defRPr>
            </a:lvl1pPr>
          </a:lstStyle>
          <a:p>
            <a:fld id="{88D2FC2B-271C-B440-B871-88D0B4ABA723}" type="datetimeFigureOut">
              <a:t>5/8/20</a:t>
            </a:fld>
            <a:endParaRPr lang="en-US"/>
          </a:p>
        </p:txBody>
      </p:sp>
      <p:sp>
        <p:nvSpPr>
          <p:cNvPr id="5" name="Footer Placeholder 4"/>
          <p:cNvSpPr>
            <a:spLocks noGrp="1"/>
          </p:cNvSpPr>
          <p:nvPr>
            <p:ph type="ftr" sz="quarter" idx="3"/>
          </p:nvPr>
        </p:nvSpPr>
        <p:spPr>
          <a:xfrm>
            <a:off x="2655570" y="9322648"/>
            <a:ext cx="2461260" cy="535517"/>
          </a:xfrm>
          <a:prstGeom prst="rect">
            <a:avLst/>
          </a:prstGeom>
        </p:spPr>
        <p:txBody>
          <a:bodyPr vert="horz" lIns="146304" tIns="73152" rIns="146304" bIns="73152" rtlCol="0" anchor="ctr"/>
          <a:lstStyle>
            <a:lvl1pPr algn="ctr">
              <a:defRPr sz="1229">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8"/>
            <a:ext cx="1813560" cy="535517"/>
          </a:xfrm>
          <a:prstGeom prst="rect">
            <a:avLst/>
          </a:prstGeom>
        </p:spPr>
        <p:txBody>
          <a:bodyPr vert="horz" lIns="146304" tIns="73152" rIns="146304" bIns="73152" rtlCol="0" anchor="ctr"/>
          <a:lstStyle>
            <a:lvl1pPr algn="r">
              <a:defRPr sz="1229">
                <a:solidFill>
                  <a:schemeClr val="tx1">
                    <a:tint val="75000"/>
                  </a:schemeClr>
                </a:solidFill>
              </a:defRPr>
            </a:lvl1pPr>
          </a:lstStyle>
          <a:p>
            <a:fld id="{D8E0E23F-5B2D-6C4D-9702-7DC448464FF6}" type="slidenum">
              <a:t>‹#›</a:t>
            </a:fld>
            <a:endParaRPr lang="en-US"/>
          </a:p>
        </p:txBody>
      </p:sp>
    </p:spTree>
    <p:extLst>
      <p:ext uri="{BB962C8B-B14F-4D97-AF65-F5344CB8AC3E}">
        <p14:creationId xmlns:p14="http://schemas.microsoft.com/office/powerpoint/2010/main" val="28789650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73367" rtl="0" eaLnBrk="1" latinLnBrk="0" hangingPunct="1">
        <a:spcBef>
          <a:spcPct val="0"/>
        </a:spcBef>
        <a:buNone/>
        <a:defRPr sz="4530" kern="1200">
          <a:solidFill>
            <a:schemeClr val="tx1"/>
          </a:solidFill>
          <a:latin typeface="+mj-lt"/>
          <a:ea typeface="+mj-ea"/>
          <a:cs typeface="+mj-cs"/>
        </a:defRPr>
      </a:lvl1pPr>
    </p:titleStyle>
    <p:bodyStyle>
      <a:lvl1pPr marL="355025" indent="-355025" algn="l" defTabSz="473367" rtl="0" eaLnBrk="1" latinLnBrk="0" hangingPunct="1">
        <a:spcBef>
          <a:spcPct val="20000"/>
        </a:spcBef>
        <a:buFont typeface="Arial"/>
        <a:buChar char="•"/>
        <a:defRPr sz="3300" kern="1200">
          <a:solidFill>
            <a:schemeClr val="tx1"/>
          </a:solidFill>
          <a:latin typeface="+mn-lt"/>
          <a:ea typeface="+mn-ea"/>
          <a:cs typeface="+mn-cs"/>
        </a:defRPr>
      </a:lvl1pPr>
      <a:lvl2pPr marL="769221" indent="-295854" algn="l" defTabSz="473367" rtl="0" eaLnBrk="1" latinLnBrk="0" hangingPunct="1">
        <a:spcBef>
          <a:spcPct val="20000"/>
        </a:spcBef>
        <a:buFont typeface="Arial"/>
        <a:buChar char="–"/>
        <a:defRPr sz="2912" kern="1200">
          <a:solidFill>
            <a:schemeClr val="tx1"/>
          </a:solidFill>
          <a:latin typeface="+mn-lt"/>
          <a:ea typeface="+mn-ea"/>
          <a:cs typeface="+mn-cs"/>
        </a:defRPr>
      </a:lvl2pPr>
      <a:lvl3pPr marL="1183416" indent="-236683" algn="l" defTabSz="473367" rtl="0" eaLnBrk="1" latinLnBrk="0" hangingPunct="1">
        <a:spcBef>
          <a:spcPct val="20000"/>
        </a:spcBef>
        <a:buFont typeface="Arial"/>
        <a:buChar char="•"/>
        <a:defRPr sz="2459" kern="1200">
          <a:solidFill>
            <a:schemeClr val="tx1"/>
          </a:solidFill>
          <a:latin typeface="+mn-lt"/>
          <a:ea typeface="+mn-ea"/>
          <a:cs typeface="+mn-cs"/>
        </a:defRPr>
      </a:lvl3pPr>
      <a:lvl4pPr marL="1656783" indent="-236683" algn="l" defTabSz="473367" rtl="0" eaLnBrk="1" latinLnBrk="0" hangingPunct="1">
        <a:spcBef>
          <a:spcPct val="20000"/>
        </a:spcBef>
        <a:buFont typeface="Arial"/>
        <a:buChar char="–"/>
        <a:defRPr sz="2071" kern="1200">
          <a:solidFill>
            <a:schemeClr val="tx1"/>
          </a:solidFill>
          <a:latin typeface="+mn-lt"/>
          <a:ea typeface="+mn-ea"/>
          <a:cs typeface="+mn-cs"/>
        </a:defRPr>
      </a:lvl4pPr>
      <a:lvl5pPr marL="2130150" indent="-236683" algn="l" defTabSz="473367" rtl="0" eaLnBrk="1" latinLnBrk="0" hangingPunct="1">
        <a:spcBef>
          <a:spcPct val="20000"/>
        </a:spcBef>
        <a:buFont typeface="Arial"/>
        <a:buChar char="»"/>
        <a:defRPr sz="2071" kern="1200">
          <a:solidFill>
            <a:schemeClr val="tx1"/>
          </a:solidFill>
          <a:latin typeface="+mn-lt"/>
          <a:ea typeface="+mn-ea"/>
          <a:cs typeface="+mn-cs"/>
        </a:defRPr>
      </a:lvl5pPr>
      <a:lvl6pPr marL="2603516" indent="-236683" algn="l" defTabSz="473367" rtl="0" eaLnBrk="1" latinLnBrk="0" hangingPunct="1">
        <a:spcBef>
          <a:spcPct val="20000"/>
        </a:spcBef>
        <a:buFont typeface="Arial"/>
        <a:buChar char="•"/>
        <a:defRPr sz="2071" kern="1200">
          <a:solidFill>
            <a:schemeClr val="tx1"/>
          </a:solidFill>
          <a:latin typeface="+mn-lt"/>
          <a:ea typeface="+mn-ea"/>
          <a:cs typeface="+mn-cs"/>
        </a:defRPr>
      </a:lvl6pPr>
      <a:lvl7pPr marL="3076883" indent="-236683" algn="l" defTabSz="473367" rtl="0" eaLnBrk="1" latinLnBrk="0" hangingPunct="1">
        <a:spcBef>
          <a:spcPct val="20000"/>
        </a:spcBef>
        <a:buFont typeface="Arial"/>
        <a:buChar char="•"/>
        <a:defRPr sz="2071" kern="1200">
          <a:solidFill>
            <a:schemeClr val="tx1"/>
          </a:solidFill>
          <a:latin typeface="+mn-lt"/>
          <a:ea typeface="+mn-ea"/>
          <a:cs typeface="+mn-cs"/>
        </a:defRPr>
      </a:lvl7pPr>
      <a:lvl8pPr marL="3550249" indent="-236683" algn="l" defTabSz="473367" rtl="0" eaLnBrk="1" latinLnBrk="0" hangingPunct="1">
        <a:spcBef>
          <a:spcPct val="20000"/>
        </a:spcBef>
        <a:buFont typeface="Arial"/>
        <a:buChar char="•"/>
        <a:defRPr sz="2071" kern="1200">
          <a:solidFill>
            <a:schemeClr val="tx1"/>
          </a:solidFill>
          <a:latin typeface="+mn-lt"/>
          <a:ea typeface="+mn-ea"/>
          <a:cs typeface="+mn-cs"/>
        </a:defRPr>
      </a:lvl8pPr>
      <a:lvl9pPr marL="4023616" indent="-236683" algn="l" defTabSz="473367" rtl="0" eaLnBrk="1" latinLnBrk="0" hangingPunct="1">
        <a:spcBef>
          <a:spcPct val="20000"/>
        </a:spcBef>
        <a:buFont typeface="Arial"/>
        <a:buChar char="•"/>
        <a:defRPr sz="2071" kern="1200">
          <a:solidFill>
            <a:schemeClr val="tx1"/>
          </a:solidFill>
          <a:latin typeface="+mn-lt"/>
          <a:ea typeface="+mn-ea"/>
          <a:cs typeface="+mn-cs"/>
        </a:defRPr>
      </a:lvl9pPr>
    </p:bodyStyle>
    <p:otherStyle>
      <a:defPPr>
        <a:defRPr lang="en-US"/>
      </a:defPPr>
      <a:lvl1pPr marL="0" algn="l" defTabSz="473367" rtl="0" eaLnBrk="1" latinLnBrk="0" hangingPunct="1">
        <a:defRPr sz="1877" kern="1200">
          <a:solidFill>
            <a:schemeClr val="tx1"/>
          </a:solidFill>
          <a:latin typeface="+mn-lt"/>
          <a:ea typeface="+mn-ea"/>
          <a:cs typeface="+mn-cs"/>
        </a:defRPr>
      </a:lvl1pPr>
      <a:lvl2pPr marL="473367" algn="l" defTabSz="473367" rtl="0" eaLnBrk="1" latinLnBrk="0" hangingPunct="1">
        <a:defRPr sz="1877" kern="1200">
          <a:solidFill>
            <a:schemeClr val="tx1"/>
          </a:solidFill>
          <a:latin typeface="+mn-lt"/>
          <a:ea typeface="+mn-ea"/>
          <a:cs typeface="+mn-cs"/>
        </a:defRPr>
      </a:lvl2pPr>
      <a:lvl3pPr marL="946733" algn="l" defTabSz="473367" rtl="0" eaLnBrk="1" latinLnBrk="0" hangingPunct="1">
        <a:defRPr sz="1877" kern="1200">
          <a:solidFill>
            <a:schemeClr val="tx1"/>
          </a:solidFill>
          <a:latin typeface="+mn-lt"/>
          <a:ea typeface="+mn-ea"/>
          <a:cs typeface="+mn-cs"/>
        </a:defRPr>
      </a:lvl3pPr>
      <a:lvl4pPr marL="1420100" algn="l" defTabSz="473367" rtl="0" eaLnBrk="1" latinLnBrk="0" hangingPunct="1">
        <a:defRPr sz="1877" kern="1200">
          <a:solidFill>
            <a:schemeClr val="tx1"/>
          </a:solidFill>
          <a:latin typeface="+mn-lt"/>
          <a:ea typeface="+mn-ea"/>
          <a:cs typeface="+mn-cs"/>
        </a:defRPr>
      </a:lvl4pPr>
      <a:lvl5pPr marL="1893466" algn="l" defTabSz="473367" rtl="0" eaLnBrk="1" latinLnBrk="0" hangingPunct="1">
        <a:defRPr sz="1877" kern="1200">
          <a:solidFill>
            <a:schemeClr val="tx1"/>
          </a:solidFill>
          <a:latin typeface="+mn-lt"/>
          <a:ea typeface="+mn-ea"/>
          <a:cs typeface="+mn-cs"/>
        </a:defRPr>
      </a:lvl5pPr>
      <a:lvl6pPr marL="2366833" algn="l" defTabSz="473367" rtl="0" eaLnBrk="1" latinLnBrk="0" hangingPunct="1">
        <a:defRPr sz="1877" kern="1200">
          <a:solidFill>
            <a:schemeClr val="tx1"/>
          </a:solidFill>
          <a:latin typeface="+mn-lt"/>
          <a:ea typeface="+mn-ea"/>
          <a:cs typeface="+mn-cs"/>
        </a:defRPr>
      </a:lvl6pPr>
      <a:lvl7pPr marL="2840200" algn="l" defTabSz="473367" rtl="0" eaLnBrk="1" latinLnBrk="0" hangingPunct="1">
        <a:defRPr sz="1877" kern="1200">
          <a:solidFill>
            <a:schemeClr val="tx1"/>
          </a:solidFill>
          <a:latin typeface="+mn-lt"/>
          <a:ea typeface="+mn-ea"/>
          <a:cs typeface="+mn-cs"/>
        </a:defRPr>
      </a:lvl7pPr>
      <a:lvl8pPr marL="3313566" algn="l" defTabSz="473367" rtl="0" eaLnBrk="1" latinLnBrk="0" hangingPunct="1">
        <a:defRPr sz="1877" kern="1200">
          <a:solidFill>
            <a:schemeClr val="tx1"/>
          </a:solidFill>
          <a:latin typeface="+mn-lt"/>
          <a:ea typeface="+mn-ea"/>
          <a:cs typeface="+mn-cs"/>
        </a:defRPr>
      </a:lvl8pPr>
      <a:lvl9pPr marL="3786933" algn="l" defTabSz="473367" rtl="0" eaLnBrk="1" latinLnBrk="0" hangingPunct="1">
        <a:defRPr sz="187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D9AEBC7-E753-6842-AE0E-6F3526CD776F}"/>
              </a:ext>
            </a:extLst>
          </p:cNvPr>
          <p:cNvSpPr>
            <a:spLocks noGrp="1"/>
          </p:cNvSpPr>
          <p:nvPr>
            <p:ph type="ctrTitle"/>
          </p:nvPr>
        </p:nvSpPr>
        <p:spPr/>
        <p:txBody>
          <a:bodyPr>
            <a:normAutofit/>
          </a:bodyPr>
          <a:lstStyle/>
          <a:p>
            <a:r>
              <a:rPr lang="en-US" sz="1200" dirty="0"/>
              <a:t>Taking aim against wildfires</a:t>
            </a:r>
          </a:p>
        </p:txBody>
      </p:sp>
      <p:pic>
        <p:nvPicPr>
          <p:cNvPr id="2" name="background" descr="Rustic barnwood frame with parchment, burnt edge paper and red and white target symbol in lower right corner." title="Background imag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772400" cy="10058400"/>
          </a:xfrm>
          <a:prstGeom prst="rect">
            <a:avLst/>
          </a:prstGeom>
        </p:spPr>
      </p:pic>
      <p:pic>
        <p:nvPicPr>
          <p:cNvPr id="21" name="taking aim" descr="&quot;Taking Aim&quot; in rustic script font, black, at a 12 degree angle. &quot;Against Wildfires&quot; in slab serif font, all caps, red." title="Taking aim tex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774" y="637065"/>
            <a:ext cx="6120148" cy="1458838"/>
          </a:xfrm>
          <a:prstGeom prst="rect">
            <a:avLst/>
          </a:prstGeom>
        </p:spPr>
      </p:pic>
      <p:sp>
        <p:nvSpPr>
          <p:cNvPr id="24" name="call">
            <a:extLst>
              <a:ext uri="{FF2B5EF4-FFF2-40B4-BE49-F238E27FC236}">
                <a16:creationId xmlns:a16="http://schemas.microsoft.com/office/drawing/2014/main" id="{CB94CA3E-BEF3-164E-A93F-D551B66A8861}"/>
              </a:ext>
            </a:extLst>
          </p:cNvPr>
          <p:cNvSpPr txBox="1"/>
          <p:nvPr/>
        </p:nvSpPr>
        <p:spPr>
          <a:xfrm>
            <a:off x="800774" y="2223573"/>
            <a:ext cx="4762903" cy="1064394"/>
          </a:xfrm>
          <a:prstGeom prst="rect">
            <a:avLst/>
          </a:prstGeom>
          <a:noFill/>
        </p:spPr>
        <p:txBody>
          <a:bodyPr wrap="square" lIns="0" tIns="0" rIns="0" bIns="0" rtlCol="0">
            <a:spAutoFit/>
          </a:bodyPr>
          <a:lstStyle/>
          <a:p>
            <a:pPr>
              <a:lnSpc>
                <a:spcPts val="2700"/>
              </a:lnSpc>
            </a:pPr>
            <a:r>
              <a:rPr lang="en-US" sz="2400" b="1" dirty="0">
                <a:solidFill>
                  <a:srgbClr val="9A0101"/>
                </a:solidFill>
              </a:rPr>
              <a:t>Call before burning.</a:t>
            </a:r>
          </a:p>
          <a:p>
            <a:pPr>
              <a:lnSpc>
                <a:spcPts val="1400"/>
              </a:lnSpc>
            </a:pPr>
            <a:r>
              <a:rPr lang="en-US" sz="1200" dirty="0"/>
              <a:t>Before you burn trash or other debris, contact your local fire department to let them know of your plans. You can find out if it is safe to burn outdoors and if there are any restrictions in effect.  In the event your fire should escape, firefighters will already have an idea of where the fire is located.</a:t>
            </a:r>
          </a:p>
        </p:txBody>
      </p:sp>
      <p:pic>
        <p:nvPicPr>
          <p:cNvPr id="7" name="phone" descr="Hand holding a cell phone" title="Hand with phone">
            <a:extLst>
              <a:ext uri="{FF2B5EF4-FFF2-40B4-BE49-F238E27FC236}">
                <a16:creationId xmlns:a16="http://schemas.microsoft.com/office/drawing/2014/main" id="{326ACA3D-945B-F54D-807F-6C2831032FDA}"/>
              </a:ext>
            </a:extLst>
          </p:cNvPr>
          <p:cNvPicPr>
            <a:picLocks noChangeAspect="1"/>
          </p:cNvPicPr>
          <p:nvPr/>
        </p:nvPicPr>
        <p:blipFill>
          <a:blip r:embed="rId4"/>
          <a:stretch>
            <a:fillRect/>
          </a:stretch>
        </p:blipFill>
        <p:spPr>
          <a:xfrm flipH="1">
            <a:off x="5797376" y="2106483"/>
            <a:ext cx="1460500" cy="1371600"/>
          </a:xfrm>
          <a:prstGeom prst="rect">
            <a:avLst/>
          </a:prstGeom>
        </p:spPr>
      </p:pic>
      <p:pic>
        <p:nvPicPr>
          <p:cNvPr id="22" name="weather" descr="Thermometer and sun, indicating fire danger weather." title="Weathe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9097" y="3444758"/>
            <a:ext cx="1496408" cy="1324944"/>
          </a:xfrm>
          <a:prstGeom prst="rect">
            <a:avLst/>
          </a:prstGeom>
        </p:spPr>
      </p:pic>
      <p:sp>
        <p:nvSpPr>
          <p:cNvPr id="28" name="weather text"/>
          <p:cNvSpPr txBox="1"/>
          <p:nvPr/>
        </p:nvSpPr>
        <p:spPr>
          <a:xfrm>
            <a:off x="2311547" y="3541637"/>
            <a:ext cx="4670780" cy="884858"/>
          </a:xfrm>
          <a:prstGeom prst="rect">
            <a:avLst/>
          </a:prstGeom>
          <a:noFill/>
        </p:spPr>
        <p:txBody>
          <a:bodyPr wrap="square" lIns="0" tIns="0" rIns="0" bIns="0" rtlCol="0">
            <a:spAutoFit/>
          </a:bodyPr>
          <a:lstStyle/>
          <a:p>
            <a:pPr>
              <a:lnSpc>
                <a:spcPts val="2700"/>
              </a:lnSpc>
            </a:pPr>
            <a:r>
              <a:rPr lang="en-US" sz="2400" b="1" dirty="0">
                <a:solidFill>
                  <a:srgbClr val="9A0101"/>
                </a:solidFill>
              </a:rPr>
              <a:t>Watch for fire danger weather.</a:t>
            </a:r>
          </a:p>
          <a:p>
            <a:pPr>
              <a:lnSpc>
                <a:spcPts val="1400"/>
              </a:lnSpc>
            </a:pPr>
            <a:r>
              <a:rPr lang="en-US" sz="1200" dirty="0"/>
              <a:t>Don’t burn outdoors during dry, windy weather when vegetation is dry and fire-prone. It can take only a small spark or burning ember to ignite dry vegetation. Winds may also fan the flames and spread the fire rapidly.</a:t>
            </a:r>
            <a:endParaRPr lang="en-US" sz="1800" dirty="0"/>
          </a:p>
        </p:txBody>
      </p:sp>
      <p:sp>
        <p:nvSpPr>
          <p:cNvPr id="29" name="stay text"/>
          <p:cNvSpPr txBox="1"/>
          <p:nvPr/>
        </p:nvSpPr>
        <p:spPr>
          <a:xfrm>
            <a:off x="800774" y="4841276"/>
            <a:ext cx="4462074" cy="1243930"/>
          </a:xfrm>
          <a:prstGeom prst="rect">
            <a:avLst/>
          </a:prstGeom>
          <a:noFill/>
        </p:spPr>
        <p:txBody>
          <a:bodyPr wrap="square" lIns="0" tIns="0" rIns="0" bIns="0" rtlCol="0">
            <a:spAutoFit/>
          </a:bodyPr>
          <a:lstStyle/>
          <a:p>
            <a:pPr>
              <a:lnSpc>
                <a:spcPts val="2700"/>
              </a:lnSpc>
            </a:pPr>
            <a:r>
              <a:rPr lang="en-US" sz="2400" b="1" dirty="0">
                <a:solidFill>
                  <a:srgbClr val="9A0101"/>
                </a:solidFill>
              </a:rPr>
              <a:t>Stay with your fire</a:t>
            </a:r>
          </a:p>
          <a:p>
            <a:pPr>
              <a:lnSpc>
                <a:spcPts val="1400"/>
              </a:lnSpc>
            </a:pPr>
            <a:r>
              <a:rPr lang="en-US" sz="1200" dirty="0"/>
              <a:t>Should your fire escape, you may be able to stop its spread before it becomes large enough to require additional personnel and equipment. Make sure your fire is dead out before leaving. Drown, stir and drown again. Make sure it is out by feeling with your hand. If it’s too hot to touch, it’s too hot to leave.</a:t>
            </a:r>
          </a:p>
        </p:txBody>
      </p:sp>
      <p:pic>
        <p:nvPicPr>
          <p:cNvPr id="23" name="dousing fire" descr="Person dousing fire with hose." title="Stay with your fire"/>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62848" y="4660964"/>
            <a:ext cx="1804996" cy="1551602"/>
          </a:xfrm>
          <a:prstGeom prst="rect">
            <a:avLst/>
          </a:prstGeom>
        </p:spPr>
      </p:pic>
      <p:pic>
        <p:nvPicPr>
          <p:cNvPr id="25" name="ciompost" descr="Person placing branches in compost bin" title="Burning alternative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2964" y="6218321"/>
            <a:ext cx="1848673" cy="1584577"/>
          </a:xfrm>
          <a:prstGeom prst="rect">
            <a:avLst/>
          </a:prstGeom>
        </p:spPr>
      </p:pic>
      <p:sp>
        <p:nvSpPr>
          <p:cNvPr id="30" name="consider"/>
          <p:cNvSpPr txBox="1"/>
          <p:nvPr/>
        </p:nvSpPr>
        <p:spPr>
          <a:xfrm>
            <a:off x="2340494" y="6491803"/>
            <a:ext cx="4654584" cy="1243930"/>
          </a:xfrm>
          <a:prstGeom prst="rect">
            <a:avLst/>
          </a:prstGeom>
          <a:noFill/>
        </p:spPr>
        <p:txBody>
          <a:bodyPr wrap="square" lIns="0" tIns="0" rIns="0" bIns="0" rtlCol="0">
            <a:spAutoFit/>
          </a:bodyPr>
          <a:lstStyle/>
          <a:p>
            <a:pPr>
              <a:lnSpc>
                <a:spcPts val="2700"/>
              </a:lnSpc>
            </a:pPr>
            <a:r>
              <a:rPr lang="en-US" sz="2400" b="1" dirty="0">
                <a:solidFill>
                  <a:srgbClr val="9A0101"/>
                </a:solidFill>
              </a:rPr>
              <a:t>Consider burning alternatives.</a:t>
            </a:r>
          </a:p>
          <a:p>
            <a:pPr>
              <a:lnSpc>
                <a:spcPts val="1400"/>
              </a:lnSpc>
            </a:pPr>
            <a:r>
              <a:rPr lang="en-US" sz="1200" dirty="0"/>
              <a:t>Some types of debris, such as leaves, grass and stubble may be of more value if they are not burned. Composting can yield valuable organic matter that can be used to enrich the soil, while helping extend the useful life of landfills. Household trash such as glass and metal that can’t be composted can be hauled away to a recycling center or landfill.</a:t>
            </a:r>
          </a:p>
        </p:txBody>
      </p:sp>
      <p:pic>
        <p:nvPicPr>
          <p:cNvPr id="20" name="thank you" descr="Thank you in rustic script font, black, at a 12 degree angle." title="Thank you"/>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89506" y="8012572"/>
            <a:ext cx="1708780" cy="747590"/>
          </a:xfrm>
          <a:prstGeom prst="rect">
            <a:avLst/>
          </a:prstGeom>
        </p:spPr>
      </p:pic>
      <p:sp>
        <p:nvSpPr>
          <p:cNvPr id="19" name="your help"/>
          <p:cNvSpPr txBox="1"/>
          <p:nvPr/>
        </p:nvSpPr>
        <p:spPr>
          <a:xfrm>
            <a:off x="2843896" y="8700339"/>
            <a:ext cx="2232811" cy="538994"/>
          </a:xfrm>
          <a:prstGeom prst="rect">
            <a:avLst/>
          </a:prstGeom>
          <a:noFill/>
        </p:spPr>
        <p:txBody>
          <a:bodyPr wrap="square" lIns="0" tIns="0" rIns="0" bIns="0" rtlCol="0">
            <a:spAutoFit/>
          </a:bodyPr>
          <a:lstStyle/>
          <a:p>
            <a:pPr algn="r">
              <a:lnSpc>
                <a:spcPts val="2100"/>
              </a:lnSpc>
            </a:pPr>
            <a:r>
              <a:rPr lang="en-US" sz="2000" b="1" dirty="0">
                <a:solidFill>
                  <a:srgbClr val="9A0101"/>
                </a:solidFill>
              </a:rPr>
              <a:t>For your help in preventing wildfires.</a:t>
            </a:r>
          </a:p>
        </p:txBody>
      </p:sp>
      <p:pic>
        <p:nvPicPr>
          <p:cNvPr id="6" name="dnr" descr="Alaska Department of Natural Resources logo in a circle. Curved along the bottom edge of the logo are the words &quot;ALASKA DEPARTMENT OF NATURAL RESOURCES&quot; in black, sans serif all caps font. In side the circle is a stream, pine tree, mountains and sun.&#13;&#10;" title="Alaska DNR logo">
            <a:extLst>
              <a:ext uri="{FF2B5EF4-FFF2-40B4-BE49-F238E27FC236}">
                <a16:creationId xmlns:a16="http://schemas.microsoft.com/office/drawing/2014/main" id="{21EEFA02-D66D-C641-93E2-9DDCADAE9114}"/>
              </a:ext>
            </a:extLst>
          </p:cNvPr>
          <p:cNvPicPr>
            <a:picLocks noChangeAspect="1"/>
          </p:cNvPicPr>
          <p:nvPr/>
        </p:nvPicPr>
        <p:blipFill>
          <a:blip r:embed="rId9"/>
          <a:stretch>
            <a:fillRect/>
          </a:stretch>
        </p:blipFill>
        <p:spPr>
          <a:xfrm>
            <a:off x="5531172" y="7821436"/>
            <a:ext cx="1458542" cy="1533866"/>
          </a:xfrm>
          <a:prstGeom prst="rect">
            <a:avLst/>
          </a:prstGeom>
        </p:spPr>
      </p:pic>
    </p:spTree>
    <p:extLst>
      <p:ext uri="{BB962C8B-B14F-4D97-AF65-F5344CB8AC3E}">
        <p14:creationId xmlns:p14="http://schemas.microsoft.com/office/powerpoint/2010/main" val="3792095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1B4A2-854B-1B40-8CDA-973969C0E343}"/>
              </a:ext>
            </a:extLst>
          </p:cNvPr>
          <p:cNvSpPr>
            <a:spLocks noGrp="1"/>
          </p:cNvSpPr>
          <p:nvPr>
            <p:ph type="title"/>
          </p:nvPr>
        </p:nvSpPr>
        <p:spPr>
          <a:xfrm>
            <a:off x="388620" y="637065"/>
            <a:ext cx="6995160" cy="470033"/>
          </a:xfrm>
        </p:spPr>
        <p:txBody>
          <a:bodyPr lIns="0" tIns="0" rIns="0" bIns="0" anchor="t" anchorCtr="0">
            <a:noAutofit/>
          </a:bodyPr>
          <a:lstStyle/>
          <a:p>
            <a:r>
              <a:rPr lang="en-US" sz="2400" dirty="0"/>
              <a:t>Taking aim against wildfires accessible</a:t>
            </a:r>
          </a:p>
        </p:txBody>
      </p:sp>
      <p:sp>
        <p:nvSpPr>
          <p:cNvPr id="3" name="Content Placeholder 2">
            <a:extLst>
              <a:ext uri="{FF2B5EF4-FFF2-40B4-BE49-F238E27FC236}">
                <a16:creationId xmlns:a16="http://schemas.microsoft.com/office/drawing/2014/main" id="{728CB6B0-EA25-7742-AB55-D70A8A009739}"/>
              </a:ext>
            </a:extLst>
          </p:cNvPr>
          <p:cNvSpPr>
            <a:spLocks noGrp="1"/>
          </p:cNvSpPr>
          <p:nvPr>
            <p:ph idx="1"/>
          </p:nvPr>
        </p:nvSpPr>
        <p:spPr>
          <a:xfrm>
            <a:off x="624072" y="1366484"/>
            <a:ext cx="6686094" cy="7826033"/>
          </a:xfrm>
        </p:spPr>
        <p:txBody>
          <a:bodyPr>
            <a:noAutofit/>
          </a:bodyPr>
          <a:lstStyle/>
          <a:p>
            <a:pPr marL="0" indent="0">
              <a:buNone/>
            </a:pPr>
            <a:r>
              <a:rPr lang="en-US" sz="1400" dirty="0"/>
              <a:t>Image: Rustic </a:t>
            </a:r>
            <a:r>
              <a:rPr lang="en-US" sz="1400" dirty="0" err="1"/>
              <a:t>barnwood</a:t>
            </a:r>
            <a:r>
              <a:rPr lang="en-US" sz="1400" dirty="0"/>
              <a:t> frame with parchment, burnt edge paper and red and white target symbol in lower right corner.</a:t>
            </a:r>
          </a:p>
          <a:p>
            <a:pPr marL="0" indent="0">
              <a:buNone/>
            </a:pPr>
            <a:r>
              <a:rPr lang="en-US" sz="1400" dirty="0"/>
              <a:t>Image: "Taking Aim" in rustic script font, black, at a 12 degree angle. "Against Wildfires" in slab serif font, all caps, red.</a:t>
            </a:r>
          </a:p>
          <a:p>
            <a:pPr marL="0" indent="0">
              <a:buNone/>
            </a:pPr>
            <a:r>
              <a:rPr lang="en-US" sz="1400" dirty="0"/>
              <a:t>Call before burning.</a:t>
            </a:r>
          </a:p>
          <a:p>
            <a:pPr marL="0" indent="0">
              <a:buNone/>
            </a:pPr>
            <a:r>
              <a:rPr lang="en-US" sz="1400" dirty="0"/>
              <a:t>Before you burn trash or other debris, contact your local fire department to let them know of your plans. You can find out if it is safe to burn outdoors and if there are any restrictions in effect.  In the event your fire should escape, firefighters will already have an idea of where the fire is located.</a:t>
            </a:r>
          </a:p>
          <a:p>
            <a:pPr marL="0" indent="0">
              <a:buNone/>
            </a:pPr>
            <a:r>
              <a:rPr lang="en-US" sz="1400" dirty="0"/>
              <a:t>Image: Hand holding a cell phone</a:t>
            </a:r>
          </a:p>
          <a:p>
            <a:pPr marL="0" indent="0">
              <a:buNone/>
            </a:pPr>
            <a:r>
              <a:rPr lang="en-US" sz="1400" dirty="0"/>
              <a:t>Image: Thermometer and sun, indicating fire danger weather.</a:t>
            </a:r>
          </a:p>
          <a:p>
            <a:pPr marL="0" indent="0">
              <a:buNone/>
            </a:pPr>
            <a:r>
              <a:rPr lang="en-US" sz="1400" dirty="0"/>
              <a:t>Watch for fire danger weather.</a:t>
            </a:r>
          </a:p>
          <a:p>
            <a:pPr marL="0" indent="0">
              <a:buNone/>
            </a:pPr>
            <a:r>
              <a:rPr lang="en-US" sz="1400" dirty="0"/>
              <a:t>Don’t burn outdoors during dry, windy weather when vegetation is dry and fire-prone. It can take only a small spark or burning ember to ignite dry vegetation. Winds may also fan the flames and spread the fire rapidly.</a:t>
            </a:r>
          </a:p>
          <a:p>
            <a:pPr marL="0" indent="0">
              <a:buNone/>
            </a:pPr>
            <a:r>
              <a:rPr lang="en-US" sz="1400" dirty="0"/>
              <a:t>Stay with your fire</a:t>
            </a:r>
          </a:p>
          <a:p>
            <a:pPr marL="0" indent="0">
              <a:buNone/>
            </a:pPr>
            <a:r>
              <a:rPr lang="en-US" sz="1400" dirty="0"/>
              <a:t>Should your fire escape, you may be able to stop its spread before it becomes large enough to require additional personnel and equipment. Make sure your fire is dead out before leaving. Drown, stir and drown again. Make sure it is out by feeling with your hand. If it’s too hot to touch, it’s too hot to leave.</a:t>
            </a:r>
          </a:p>
          <a:p>
            <a:pPr marL="0" indent="0">
              <a:buNone/>
            </a:pPr>
            <a:r>
              <a:rPr lang="en-US" sz="1400" dirty="0"/>
              <a:t>Image: Person dousing fire with hose.</a:t>
            </a:r>
          </a:p>
          <a:p>
            <a:pPr marL="0" indent="0">
              <a:buNone/>
            </a:pPr>
            <a:r>
              <a:rPr lang="en-US" sz="1400" dirty="0"/>
              <a:t>Image: Person placing branches in compost bin</a:t>
            </a:r>
          </a:p>
          <a:p>
            <a:pPr marL="0" indent="0">
              <a:buNone/>
            </a:pPr>
            <a:r>
              <a:rPr lang="en-US" sz="1400" dirty="0"/>
              <a:t>Consider burning alternatives.</a:t>
            </a:r>
          </a:p>
          <a:p>
            <a:pPr marL="0" indent="0">
              <a:buNone/>
            </a:pPr>
            <a:r>
              <a:rPr lang="en-US" sz="1400" dirty="0"/>
              <a:t>Some types of debris, such as leaves, grass and stubble may be of more value if they are not burned. Composting can yield valuable organic matter that can be used to enrich the soil, while helping extend the useful life of landfills. Household trash such as glass and metal that can’t be composted can be hauled away to a recycling center or landfill.</a:t>
            </a:r>
          </a:p>
          <a:p>
            <a:pPr marL="0" indent="0">
              <a:buNone/>
            </a:pPr>
            <a:r>
              <a:rPr lang="en-US" sz="1400" dirty="0"/>
              <a:t>Image: Thank you in rustic script font, black, at a 12 degree angle.</a:t>
            </a:r>
          </a:p>
          <a:p>
            <a:pPr marL="0" indent="0">
              <a:buNone/>
            </a:pPr>
            <a:r>
              <a:rPr lang="en-US" sz="1400" dirty="0"/>
              <a:t>For your help in preventing wildfires.</a:t>
            </a:r>
          </a:p>
          <a:p>
            <a:pPr marL="0" indent="0">
              <a:buNone/>
            </a:pPr>
            <a:r>
              <a:rPr lang="en-US" sz="1400" dirty="0"/>
              <a:t>Image: Alaska Department of Natural Resources logo in a circle. Curved along the bottom edge of the logo are the words "ALASKA DEPARTMENT OF NATURAL RESOURCES" in black, sans serif all caps font. In side the circle is a stream, pine tree, mountains and sun.</a:t>
            </a:r>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p:txBody>
      </p:sp>
      <p:sp>
        <p:nvSpPr>
          <p:cNvPr id="4" name="Title 2">
            <a:extLst>
              <a:ext uri="{FF2B5EF4-FFF2-40B4-BE49-F238E27FC236}">
                <a16:creationId xmlns:a16="http://schemas.microsoft.com/office/drawing/2014/main" id="{C7E75B77-9DCA-9544-83CA-FBE68CBDA82C}"/>
              </a:ext>
            </a:extLst>
          </p:cNvPr>
          <p:cNvSpPr txBox="1">
            <a:spLocks/>
          </p:cNvSpPr>
          <p:nvPr/>
        </p:nvSpPr>
        <p:spPr>
          <a:xfrm>
            <a:off x="-7512855" y="3124624"/>
            <a:ext cx="6606540" cy="2156037"/>
          </a:xfrm>
          <a:prstGeom prst="rect">
            <a:avLst/>
          </a:prstGeom>
        </p:spPr>
        <p:txBody>
          <a:bodyPr vert="horz" lIns="146304" tIns="73152" rIns="146304" bIns="73152" rtlCol="0" anchor="ctr">
            <a:normAutofit/>
          </a:bodyPr>
          <a:lstStyle>
            <a:lvl1pPr algn="ctr" defTabSz="473367" rtl="0" eaLnBrk="1" latinLnBrk="0" hangingPunct="1">
              <a:spcBef>
                <a:spcPct val="0"/>
              </a:spcBef>
              <a:buNone/>
              <a:defRPr sz="4530" kern="1200">
                <a:solidFill>
                  <a:schemeClr val="tx1"/>
                </a:solidFill>
                <a:latin typeface="+mj-lt"/>
                <a:ea typeface="+mj-ea"/>
                <a:cs typeface="+mj-cs"/>
              </a:defRPr>
            </a:lvl1pPr>
          </a:lstStyle>
          <a:p>
            <a:r>
              <a:rPr lang="en-US" sz="1200"/>
              <a:t>Taking aim against wildfires</a:t>
            </a:r>
            <a:endParaRPr lang="en-US" sz="1200" dirty="0"/>
          </a:p>
        </p:txBody>
      </p:sp>
      <p:pic>
        <p:nvPicPr>
          <p:cNvPr id="5" name="background" descr="Rustic barnwood frame with parchment, burnt edge paper and red and white target symbol in lower right corner." title="Background image">
            <a:extLst>
              <a:ext uri="{FF2B5EF4-FFF2-40B4-BE49-F238E27FC236}">
                <a16:creationId xmlns:a16="http://schemas.microsoft.com/office/drawing/2014/main" id="{37AD1C32-A5FE-A341-92CB-4248EBFBDD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95785" y="0"/>
            <a:ext cx="7772400" cy="10058400"/>
          </a:xfrm>
          <a:prstGeom prst="rect">
            <a:avLst/>
          </a:prstGeom>
        </p:spPr>
      </p:pic>
      <p:pic>
        <p:nvPicPr>
          <p:cNvPr id="6" name="taking aim" descr="&quot;Taking Aim&quot; in rustic script font, black, at a 12 degree angle. &quot;Against Wildfires&quot; in slab serif font, all caps, red." title="Taking aim text">
            <a:extLst>
              <a:ext uri="{FF2B5EF4-FFF2-40B4-BE49-F238E27FC236}">
                <a16:creationId xmlns:a16="http://schemas.microsoft.com/office/drawing/2014/main" id="{D1AFB40A-B72D-DD44-B081-426F0FBFC6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5011" y="637065"/>
            <a:ext cx="6120148" cy="1458838"/>
          </a:xfrm>
          <a:prstGeom prst="rect">
            <a:avLst/>
          </a:prstGeom>
        </p:spPr>
      </p:pic>
      <p:sp>
        <p:nvSpPr>
          <p:cNvPr id="7" name="call">
            <a:extLst>
              <a:ext uri="{FF2B5EF4-FFF2-40B4-BE49-F238E27FC236}">
                <a16:creationId xmlns:a16="http://schemas.microsoft.com/office/drawing/2014/main" id="{F3873CA8-DEA0-6641-97AB-7DD8B09B038F}"/>
              </a:ext>
            </a:extLst>
          </p:cNvPr>
          <p:cNvSpPr txBox="1"/>
          <p:nvPr/>
        </p:nvSpPr>
        <p:spPr>
          <a:xfrm>
            <a:off x="-7295011" y="2223573"/>
            <a:ext cx="4762903" cy="1064394"/>
          </a:xfrm>
          <a:prstGeom prst="rect">
            <a:avLst/>
          </a:prstGeom>
          <a:noFill/>
        </p:spPr>
        <p:txBody>
          <a:bodyPr wrap="square" lIns="0" tIns="0" rIns="0" bIns="0" rtlCol="0">
            <a:spAutoFit/>
          </a:bodyPr>
          <a:lstStyle/>
          <a:p>
            <a:pPr>
              <a:lnSpc>
                <a:spcPts val="2700"/>
              </a:lnSpc>
            </a:pPr>
            <a:r>
              <a:rPr lang="en-US" sz="2400" b="1" dirty="0">
                <a:solidFill>
                  <a:srgbClr val="9A0101"/>
                </a:solidFill>
              </a:rPr>
              <a:t>Call before burning.</a:t>
            </a:r>
          </a:p>
          <a:p>
            <a:pPr>
              <a:lnSpc>
                <a:spcPts val="1400"/>
              </a:lnSpc>
            </a:pPr>
            <a:r>
              <a:rPr lang="en-US" sz="1200" dirty="0"/>
              <a:t>Before you burn trash or other debris, contact your local fire department to let them know of your plans. You can find out if it is safe to burn outdoors and if there are any restrictions in effect.  In the event your fire should escape, firefighters will already have an idea of where the fire is located.</a:t>
            </a:r>
          </a:p>
        </p:txBody>
      </p:sp>
      <p:pic>
        <p:nvPicPr>
          <p:cNvPr id="8" name="phone" descr="Hand holding a cell phone" title="Hand with phone">
            <a:extLst>
              <a:ext uri="{FF2B5EF4-FFF2-40B4-BE49-F238E27FC236}">
                <a16:creationId xmlns:a16="http://schemas.microsoft.com/office/drawing/2014/main" id="{FF2482D3-E81B-8643-B938-3388A0DEEC22}"/>
              </a:ext>
            </a:extLst>
          </p:cNvPr>
          <p:cNvPicPr>
            <a:picLocks noChangeAspect="1"/>
          </p:cNvPicPr>
          <p:nvPr/>
        </p:nvPicPr>
        <p:blipFill>
          <a:blip r:embed="rId4"/>
          <a:stretch>
            <a:fillRect/>
          </a:stretch>
        </p:blipFill>
        <p:spPr>
          <a:xfrm flipH="1">
            <a:off x="-2298409" y="2106483"/>
            <a:ext cx="1460500" cy="1371600"/>
          </a:xfrm>
          <a:prstGeom prst="rect">
            <a:avLst/>
          </a:prstGeom>
        </p:spPr>
      </p:pic>
      <p:pic>
        <p:nvPicPr>
          <p:cNvPr id="9" name="weather" descr="Thermometer and sun, indicating fire danger weather." title="Weather">
            <a:extLst>
              <a:ext uri="{FF2B5EF4-FFF2-40B4-BE49-F238E27FC236}">
                <a16:creationId xmlns:a16="http://schemas.microsoft.com/office/drawing/2014/main" id="{97827E38-8258-B448-B236-CB0BFAB1D3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6688" y="3444758"/>
            <a:ext cx="1496408" cy="1324944"/>
          </a:xfrm>
          <a:prstGeom prst="rect">
            <a:avLst/>
          </a:prstGeom>
        </p:spPr>
      </p:pic>
      <p:sp>
        <p:nvSpPr>
          <p:cNvPr id="10" name="weather text">
            <a:extLst>
              <a:ext uri="{FF2B5EF4-FFF2-40B4-BE49-F238E27FC236}">
                <a16:creationId xmlns:a16="http://schemas.microsoft.com/office/drawing/2014/main" id="{1609B821-8F58-3441-A4A2-851C471BD113}"/>
              </a:ext>
            </a:extLst>
          </p:cNvPr>
          <p:cNvSpPr txBox="1"/>
          <p:nvPr/>
        </p:nvSpPr>
        <p:spPr>
          <a:xfrm>
            <a:off x="-5784238" y="3541637"/>
            <a:ext cx="4670780" cy="884858"/>
          </a:xfrm>
          <a:prstGeom prst="rect">
            <a:avLst/>
          </a:prstGeom>
          <a:noFill/>
        </p:spPr>
        <p:txBody>
          <a:bodyPr wrap="square" lIns="0" tIns="0" rIns="0" bIns="0" rtlCol="0">
            <a:spAutoFit/>
          </a:bodyPr>
          <a:lstStyle/>
          <a:p>
            <a:pPr>
              <a:lnSpc>
                <a:spcPts val="2700"/>
              </a:lnSpc>
            </a:pPr>
            <a:r>
              <a:rPr lang="en-US" sz="2400" b="1" dirty="0">
                <a:solidFill>
                  <a:srgbClr val="9A0101"/>
                </a:solidFill>
              </a:rPr>
              <a:t>Watch for fire danger weather.</a:t>
            </a:r>
          </a:p>
          <a:p>
            <a:pPr>
              <a:lnSpc>
                <a:spcPts val="1400"/>
              </a:lnSpc>
            </a:pPr>
            <a:r>
              <a:rPr lang="en-US" sz="1200" dirty="0"/>
              <a:t>Don’t burn outdoors during dry, windy weather when vegetation is dry and fire-prone. It can take only a small spark or burning ember to ignite dry vegetation. Winds may also fan the flames and spread the fire rapidly.</a:t>
            </a:r>
            <a:endParaRPr lang="en-US" sz="1800" dirty="0"/>
          </a:p>
        </p:txBody>
      </p:sp>
      <p:sp>
        <p:nvSpPr>
          <p:cNvPr id="11" name="stay text">
            <a:extLst>
              <a:ext uri="{FF2B5EF4-FFF2-40B4-BE49-F238E27FC236}">
                <a16:creationId xmlns:a16="http://schemas.microsoft.com/office/drawing/2014/main" id="{2DAE2092-7D07-6241-8C78-3BE14DF64F37}"/>
              </a:ext>
            </a:extLst>
          </p:cNvPr>
          <p:cNvSpPr txBox="1"/>
          <p:nvPr/>
        </p:nvSpPr>
        <p:spPr>
          <a:xfrm>
            <a:off x="-7295011" y="4841276"/>
            <a:ext cx="4462074" cy="1243930"/>
          </a:xfrm>
          <a:prstGeom prst="rect">
            <a:avLst/>
          </a:prstGeom>
          <a:noFill/>
        </p:spPr>
        <p:txBody>
          <a:bodyPr wrap="square" lIns="0" tIns="0" rIns="0" bIns="0" rtlCol="0">
            <a:spAutoFit/>
          </a:bodyPr>
          <a:lstStyle/>
          <a:p>
            <a:pPr>
              <a:lnSpc>
                <a:spcPts val="2700"/>
              </a:lnSpc>
            </a:pPr>
            <a:r>
              <a:rPr lang="en-US" sz="2400" b="1" dirty="0">
                <a:solidFill>
                  <a:srgbClr val="9A0101"/>
                </a:solidFill>
              </a:rPr>
              <a:t>Stay with your fire</a:t>
            </a:r>
          </a:p>
          <a:p>
            <a:pPr>
              <a:lnSpc>
                <a:spcPts val="1400"/>
              </a:lnSpc>
            </a:pPr>
            <a:r>
              <a:rPr lang="en-US" sz="1200" dirty="0"/>
              <a:t>Should your fire escape, you may be able to stop its spread before it becomes large enough to require additional personnel and equipment. Make sure your fire is dead out before leaving. Drown, stir and drown again. Make sure it is out by feeling with your hand. If it’s too hot to touch, it’s too hot to leave.</a:t>
            </a:r>
          </a:p>
        </p:txBody>
      </p:sp>
      <p:pic>
        <p:nvPicPr>
          <p:cNvPr id="12" name="dousing fire" descr="Person dousing fire with hose." title="Stay with your fire">
            <a:extLst>
              <a:ext uri="{FF2B5EF4-FFF2-40B4-BE49-F238E27FC236}">
                <a16:creationId xmlns:a16="http://schemas.microsoft.com/office/drawing/2014/main" id="{ACA7E606-0C24-DC43-B3E6-ED8AA18B265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32937" y="4660964"/>
            <a:ext cx="1804996" cy="1551602"/>
          </a:xfrm>
          <a:prstGeom prst="rect">
            <a:avLst/>
          </a:prstGeom>
        </p:spPr>
      </p:pic>
      <p:pic>
        <p:nvPicPr>
          <p:cNvPr id="13" name="ciompost" descr="Person placing branches in compost bin" title="Burning alternatives">
            <a:extLst>
              <a:ext uri="{FF2B5EF4-FFF2-40B4-BE49-F238E27FC236}">
                <a16:creationId xmlns:a16="http://schemas.microsoft.com/office/drawing/2014/main" id="{89C7620E-86D1-514B-AA1D-77A2CE2DF63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92821" y="6218321"/>
            <a:ext cx="1848673" cy="1584577"/>
          </a:xfrm>
          <a:prstGeom prst="rect">
            <a:avLst/>
          </a:prstGeom>
        </p:spPr>
      </p:pic>
      <p:sp>
        <p:nvSpPr>
          <p:cNvPr id="14" name="consider">
            <a:extLst>
              <a:ext uri="{FF2B5EF4-FFF2-40B4-BE49-F238E27FC236}">
                <a16:creationId xmlns:a16="http://schemas.microsoft.com/office/drawing/2014/main" id="{3BCFE3E3-7B94-3C48-A62A-A1AFBDE5B429}"/>
              </a:ext>
            </a:extLst>
          </p:cNvPr>
          <p:cNvSpPr txBox="1"/>
          <p:nvPr/>
        </p:nvSpPr>
        <p:spPr>
          <a:xfrm>
            <a:off x="-5755291" y="6491803"/>
            <a:ext cx="4654584" cy="1243930"/>
          </a:xfrm>
          <a:prstGeom prst="rect">
            <a:avLst/>
          </a:prstGeom>
          <a:noFill/>
        </p:spPr>
        <p:txBody>
          <a:bodyPr wrap="square" lIns="0" tIns="0" rIns="0" bIns="0" rtlCol="0">
            <a:spAutoFit/>
          </a:bodyPr>
          <a:lstStyle/>
          <a:p>
            <a:pPr>
              <a:lnSpc>
                <a:spcPts val="2700"/>
              </a:lnSpc>
            </a:pPr>
            <a:r>
              <a:rPr lang="en-US" sz="2400" b="1" dirty="0">
                <a:solidFill>
                  <a:srgbClr val="9A0101"/>
                </a:solidFill>
              </a:rPr>
              <a:t>Consider burning alternatives.</a:t>
            </a:r>
          </a:p>
          <a:p>
            <a:pPr>
              <a:lnSpc>
                <a:spcPts val="1400"/>
              </a:lnSpc>
            </a:pPr>
            <a:r>
              <a:rPr lang="en-US" sz="1200" dirty="0"/>
              <a:t>Some types of debris, such as leaves, grass and stubble may be of more value if they are not burned. Composting can yield valuable organic matter that can be used to enrich the soil, while helping extend the useful life of landfills. Household trash such as glass and metal that can’t be composted can be hauled away to a recycling center or landfill.</a:t>
            </a:r>
          </a:p>
        </p:txBody>
      </p:sp>
      <p:pic>
        <p:nvPicPr>
          <p:cNvPr id="15" name="thank you" descr="Thank you in rustic script font, black, at a 12 degree angle." title="Thank you">
            <a:extLst>
              <a:ext uri="{FF2B5EF4-FFF2-40B4-BE49-F238E27FC236}">
                <a16:creationId xmlns:a16="http://schemas.microsoft.com/office/drawing/2014/main" id="{0F88AE83-5307-DC4E-A373-7F397DFC5B4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06279" y="8012572"/>
            <a:ext cx="1708780" cy="747590"/>
          </a:xfrm>
          <a:prstGeom prst="rect">
            <a:avLst/>
          </a:prstGeom>
        </p:spPr>
      </p:pic>
      <p:sp>
        <p:nvSpPr>
          <p:cNvPr id="16" name="your help">
            <a:extLst>
              <a:ext uri="{FF2B5EF4-FFF2-40B4-BE49-F238E27FC236}">
                <a16:creationId xmlns:a16="http://schemas.microsoft.com/office/drawing/2014/main" id="{16982CEC-5D0A-E94F-BDC0-489D4B3A33F5}"/>
              </a:ext>
            </a:extLst>
          </p:cNvPr>
          <p:cNvSpPr txBox="1"/>
          <p:nvPr/>
        </p:nvSpPr>
        <p:spPr>
          <a:xfrm>
            <a:off x="-5251889" y="8700339"/>
            <a:ext cx="2232811" cy="538994"/>
          </a:xfrm>
          <a:prstGeom prst="rect">
            <a:avLst/>
          </a:prstGeom>
          <a:noFill/>
        </p:spPr>
        <p:txBody>
          <a:bodyPr wrap="square" lIns="0" tIns="0" rIns="0" bIns="0" rtlCol="0">
            <a:spAutoFit/>
          </a:bodyPr>
          <a:lstStyle/>
          <a:p>
            <a:pPr algn="r">
              <a:lnSpc>
                <a:spcPts val="2100"/>
              </a:lnSpc>
            </a:pPr>
            <a:r>
              <a:rPr lang="en-US" sz="2000" b="1" dirty="0">
                <a:solidFill>
                  <a:srgbClr val="9A0101"/>
                </a:solidFill>
              </a:rPr>
              <a:t>For your help in preventing wildfires.</a:t>
            </a:r>
          </a:p>
        </p:txBody>
      </p:sp>
      <p:pic>
        <p:nvPicPr>
          <p:cNvPr id="17" name="dnr" descr="Alaska Department of Natural Resources logo in a circle. Curved along the bottom edge of the logo are the words &quot;ALASKA DEPARTMENT OF NATURAL RESOURCES&quot; in black, sans serif all caps font. In side the circle is a stream, pine tree, mountains and sun.&#13;&#10;" title="Alaska DNR logo">
            <a:extLst>
              <a:ext uri="{FF2B5EF4-FFF2-40B4-BE49-F238E27FC236}">
                <a16:creationId xmlns:a16="http://schemas.microsoft.com/office/drawing/2014/main" id="{8D26E7A8-3C23-C34F-9AA3-5E0B20BFE416}"/>
              </a:ext>
            </a:extLst>
          </p:cNvPr>
          <p:cNvPicPr>
            <a:picLocks noChangeAspect="1"/>
          </p:cNvPicPr>
          <p:nvPr/>
        </p:nvPicPr>
        <p:blipFill>
          <a:blip r:embed="rId9"/>
          <a:stretch>
            <a:fillRect/>
          </a:stretch>
        </p:blipFill>
        <p:spPr>
          <a:xfrm>
            <a:off x="-2564613" y="7821436"/>
            <a:ext cx="1458542" cy="1533866"/>
          </a:xfrm>
          <a:prstGeom prst="rect">
            <a:avLst/>
          </a:prstGeom>
        </p:spPr>
      </p:pic>
    </p:spTree>
    <p:extLst>
      <p:ext uri="{BB962C8B-B14F-4D97-AF65-F5344CB8AC3E}">
        <p14:creationId xmlns:p14="http://schemas.microsoft.com/office/powerpoint/2010/main" val="2461465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122</TotalTime>
  <Words>965</Words>
  <Application>Microsoft Macintosh PowerPoint</Application>
  <PresentationFormat>Custom</PresentationFormat>
  <Paragraphs>42</Paragraphs>
  <Slides>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Taking aim against wildfires</vt:lpstr>
      <vt:lpstr>Taking aim against wildfires accessible</vt:lpstr>
    </vt:vector>
  </TitlesOfParts>
  <Manager>NWCG</Manager>
  <Company>Alaska Department of Natural Resource</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Taking Aim Against Wildfires: Debris Burning</dc:title>
  <dc:subject>Debris Burning</dc:subject>
  <dc:creator>Gwen Hensley</dc:creator>
  <cp:keywords>Debris Burning</cp:keywords>
  <dc:description/>
  <cp:lastModifiedBy>Gwen Hensley</cp:lastModifiedBy>
  <cp:revision>26</cp:revision>
  <cp:lastPrinted>2018-05-07T03:04:02Z</cp:lastPrinted>
  <dcterms:created xsi:type="dcterms:W3CDTF">2016-09-01T15:48:36Z</dcterms:created>
  <dcterms:modified xsi:type="dcterms:W3CDTF">2020-05-08T13:51:04Z</dcterms:modified>
  <cp:category>Debris Burning</cp:category>
</cp:coreProperties>
</file>