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5"/>
  </p:notesMasterIdLst>
  <p:sldIdLst>
    <p:sldId id="256" r:id="rId2"/>
    <p:sldId id="257" r:id="rId3"/>
    <p:sldId id="258" r:id="rId4"/>
  </p:sldIdLst>
  <p:sldSz cx="10058400" cy="7772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24" userDrawn="1">
          <p15:clr>
            <a:srgbClr val="A4A3A4"/>
          </p15:clr>
        </p15:guide>
        <p15:guide id="2" pos="31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982"/>
    <p:restoredTop sz="94631"/>
  </p:normalViewPr>
  <p:slideViewPr>
    <p:cSldViewPr snapToGrid="0" snapToObjects="1" showGuides="1">
      <p:cViewPr>
        <p:scale>
          <a:sx n="86" d="100"/>
          <a:sy n="86" d="100"/>
        </p:scale>
        <p:origin x="-32" y="192"/>
      </p:cViewPr>
      <p:guideLst>
        <p:guide orient="horz" pos="2424"/>
        <p:guide pos="31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AE3E82-5F14-274F-A503-6C332C01C760}" type="datetimeFigureOut">
              <a:rPr lang="en-US" smtClean="0"/>
              <a:t>5/8/20</a:t>
            </a:fld>
            <a:endParaRPr lang="en-US"/>
          </a:p>
        </p:txBody>
      </p:sp>
      <p:sp>
        <p:nvSpPr>
          <p:cNvPr id="4" name="Slide Image Placeholder 3"/>
          <p:cNvSpPr>
            <a:spLocks noGrp="1" noRot="1" noChangeAspect="1"/>
          </p:cNvSpPr>
          <p:nvPr>
            <p:ph type="sldImg" idx="2"/>
          </p:nvPr>
        </p:nvSpPr>
        <p:spPr>
          <a:xfrm>
            <a:off x="1431925" y="1143000"/>
            <a:ext cx="39941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48F02B-A6A7-AB4C-87E1-2ADB6FA6695C}" type="slidenum">
              <a:rPr lang="en-US" smtClean="0"/>
              <a:t>‹#›</a:t>
            </a:fld>
            <a:endParaRPr lang="en-US"/>
          </a:p>
        </p:txBody>
      </p:sp>
    </p:spTree>
    <p:extLst>
      <p:ext uri="{BB962C8B-B14F-4D97-AF65-F5344CB8AC3E}">
        <p14:creationId xmlns:p14="http://schemas.microsoft.com/office/powerpoint/2010/main" val="8534495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Switch out pictures for your local area. These photos are low resolution, so switch out with your own. Thin grey lines are for folds.</a:t>
            </a:r>
          </a:p>
        </p:txBody>
      </p:sp>
      <p:sp>
        <p:nvSpPr>
          <p:cNvPr id="4" name="Slide Number Placeholder 3"/>
          <p:cNvSpPr>
            <a:spLocks noGrp="1"/>
          </p:cNvSpPr>
          <p:nvPr>
            <p:ph type="sldNum" sz="quarter" idx="10"/>
          </p:nvPr>
        </p:nvSpPr>
        <p:spPr/>
        <p:txBody>
          <a:bodyPr/>
          <a:lstStyle/>
          <a:p>
            <a:fld id="{B448F02B-A6A7-AB4C-87E1-2ADB6FA6695C}" type="slidenum">
              <a:rPr lang="en-US" smtClean="0"/>
              <a:t>1</a:t>
            </a:fld>
            <a:endParaRPr lang="en-US"/>
          </a:p>
        </p:txBody>
      </p:sp>
    </p:spTree>
    <p:extLst>
      <p:ext uri="{BB962C8B-B14F-4D97-AF65-F5344CB8AC3E}">
        <p14:creationId xmlns:p14="http://schemas.microsoft.com/office/powerpoint/2010/main" val="883224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Switch out pictures for your local area. Thin grey lines are </a:t>
            </a:r>
            <a:r>
              <a:rPr lang="en-US"/>
              <a:t>for folds.</a:t>
            </a:r>
            <a:endParaRPr lang="en-US" dirty="0"/>
          </a:p>
        </p:txBody>
      </p:sp>
      <p:sp>
        <p:nvSpPr>
          <p:cNvPr id="4" name="Slide Number Placeholder 3"/>
          <p:cNvSpPr>
            <a:spLocks noGrp="1"/>
          </p:cNvSpPr>
          <p:nvPr>
            <p:ph type="sldNum" sz="quarter" idx="10"/>
          </p:nvPr>
        </p:nvSpPr>
        <p:spPr/>
        <p:txBody>
          <a:bodyPr/>
          <a:lstStyle/>
          <a:p>
            <a:fld id="{B448F02B-A6A7-AB4C-87E1-2ADB6FA6695C}" type="slidenum">
              <a:rPr lang="en-US" smtClean="0"/>
              <a:t>2</a:t>
            </a:fld>
            <a:endParaRPr lang="en-US"/>
          </a:p>
        </p:txBody>
      </p:sp>
    </p:spTree>
    <p:extLst>
      <p:ext uri="{BB962C8B-B14F-4D97-AF65-F5344CB8AC3E}">
        <p14:creationId xmlns:p14="http://schemas.microsoft.com/office/powerpoint/2010/main" val="12509842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380" y="1272011"/>
            <a:ext cx="8549640" cy="2705947"/>
          </a:xfrm>
        </p:spPr>
        <p:txBody>
          <a:bodyPr anchor="b"/>
          <a:lstStyle>
            <a:lvl1pPr algn="ctr">
              <a:defRPr sz="6600"/>
            </a:lvl1pPr>
          </a:lstStyle>
          <a:p>
            <a:r>
              <a:rPr lang="en-US"/>
              <a:t>Click to edit Master title style</a:t>
            </a:r>
            <a:endParaRPr lang="en-US" dirty="0"/>
          </a:p>
        </p:txBody>
      </p:sp>
      <p:sp>
        <p:nvSpPr>
          <p:cNvPr id="3" name="Subtitle 2"/>
          <p:cNvSpPr>
            <a:spLocks noGrp="1"/>
          </p:cNvSpPr>
          <p:nvPr>
            <p:ph type="subTitle" idx="1"/>
          </p:nvPr>
        </p:nvSpPr>
        <p:spPr>
          <a:xfrm>
            <a:off x="1257300" y="4082310"/>
            <a:ext cx="7543800" cy="1876530"/>
          </a:xfrm>
        </p:spPr>
        <p:txBody>
          <a:bodyPr/>
          <a:lstStyle>
            <a:lvl1pPr marL="0" indent="0" algn="ctr">
              <a:buNone/>
              <a:defRPr sz="2640"/>
            </a:lvl1pPr>
            <a:lvl2pPr marL="502920" indent="0" algn="ctr">
              <a:buNone/>
              <a:defRPr sz="2200"/>
            </a:lvl2pPr>
            <a:lvl3pPr marL="1005840" indent="0" algn="ctr">
              <a:buNone/>
              <a:defRPr sz="1980"/>
            </a:lvl3pPr>
            <a:lvl4pPr marL="1508760" indent="0" algn="ctr">
              <a:buNone/>
              <a:defRPr sz="1760"/>
            </a:lvl4pPr>
            <a:lvl5pPr marL="2011680" indent="0" algn="ctr">
              <a:buNone/>
              <a:defRPr sz="1760"/>
            </a:lvl5pPr>
            <a:lvl6pPr marL="2514600" indent="0" algn="ctr">
              <a:buNone/>
              <a:defRPr sz="1760"/>
            </a:lvl6pPr>
            <a:lvl7pPr marL="3017520" indent="0" algn="ctr">
              <a:buNone/>
              <a:defRPr sz="1760"/>
            </a:lvl7pPr>
            <a:lvl8pPr marL="3520440" indent="0" algn="ctr">
              <a:buNone/>
              <a:defRPr sz="1760"/>
            </a:lvl8pPr>
            <a:lvl9pPr marL="4023360" indent="0" algn="ctr">
              <a:buNone/>
              <a:defRPr sz="17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61D0DD1-1281-1A4F-9DE3-D2FB1D3AAE88}" type="datetimeFigureOut">
              <a:rPr lang="en-US" smtClean="0"/>
              <a:t>5/8/20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006C5C-D5D0-314C-91BD-831CA395A9DA}"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1D0DD1-1281-1A4F-9DE3-D2FB1D3AAE88}" type="datetimeFigureOut">
              <a:rPr lang="en-US" smtClean="0"/>
              <a:t>5/8/20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006C5C-D5D0-314C-91BD-831CA395A9D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98043" y="413808"/>
            <a:ext cx="2168843" cy="65867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91515" y="413808"/>
            <a:ext cx="6380798" cy="6586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1D0DD1-1281-1A4F-9DE3-D2FB1D3AAE88}" type="datetimeFigureOut">
              <a:rPr lang="en-US" smtClean="0"/>
              <a:t>5/8/20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006C5C-D5D0-314C-91BD-831CA395A9D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1D0DD1-1281-1A4F-9DE3-D2FB1D3AAE88}" type="datetimeFigureOut">
              <a:rPr lang="en-US" smtClean="0"/>
              <a:t>5/8/20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006C5C-D5D0-314C-91BD-831CA395A9D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6277" y="1937705"/>
            <a:ext cx="8675370" cy="3233102"/>
          </a:xfrm>
        </p:spPr>
        <p:txBody>
          <a:bodyPr anchor="b"/>
          <a:lstStyle>
            <a:lvl1pPr>
              <a:defRPr sz="6600"/>
            </a:lvl1pPr>
          </a:lstStyle>
          <a:p>
            <a:r>
              <a:rPr lang="en-US"/>
              <a:t>Click to edit Master title style</a:t>
            </a:r>
            <a:endParaRPr lang="en-US" dirty="0"/>
          </a:p>
        </p:txBody>
      </p:sp>
      <p:sp>
        <p:nvSpPr>
          <p:cNvPr id="3" name="Text Placeholder 2"/>
          <p:cNvSpPr>
            <a:spLocks noGrp="1"/>
          </p:cNvSpPr>
          <p:nvPr>
            <p:ph type="body" idx="1"/>
          </p:nvPr>
        </p:nvSpPr>
        <p:spPr>
          <a:xfrm>
            <a:off x="686277" y="5201393"/>
            <a:ext cx="8675370" cy="1700212"/>
          </a:xfrm>
        </p:spPr>
        <p:txBody>
          <a:bodyPr/>
          <a:lstStyle>
            <a:lvl1pPr marL="0" indent="0">
              <a:buNone/>
              <a:defRPr sz="2640">
                <a:solidFill>
                  <a:schemeClr val="tx1"/>
                </a:solidFill>
              </a:defRPr>
            </a:lvl1pPr>
            <a:lvl2pPr marL="502920" indent="0">
              <a:buNone/>
              <a:defRPr sz="2200">
                <a:solidFill>
                  <a:schemeClr val="tx1">
                    <a:tint val="75000"/>
                  </a:schemeClr>
                </a:solidFill>
              </a:defRPr>
            </a:lvl2pPr>
            <a:lvl3pPr marL="1005840" indent="0">
              <a:buNone/>
              <a:defRPr sz="1980">
                <a:solidFill>
                  <a:schemeClr val="tx1">
                    <a:tint val="75000"/>
                  </a:schemeClr>
                </a:solidFill>
              </a:defRPr>
            </a:lvl3pPr>
            <a:lvl4pPr marL="1508760" indent="0">
              <a:buNone/>
              <a:defRPr sz="1760">
                <a:solidFill>
                  <a:schemeClr val="tx1">
                    <a:tint val="75000"/>
                  </a:schemeClr>
                </a:solidFill>
              </a:defRPr>
            </a:lvl4pPr>
            <a:lvl5pPr marL="2011680" indent="0">
              <a:buNone/>
              <a:defRPr sz="1760">
                <a:solidFill>
                  <a:schemeClr val="tx1">
                    <a:tint val="75000"/>
                  </a:schemeClr>
                </a:solidFill>
              </a:defRPr>
            </a:lvl5pPr>
            <a:lvl6pPr marL="2514600" indent="0">
              <a:buNone/>
              <a:defRPr sz="1760">
                <a:solidFill>
                  <a:schemeClr val="tx1">
                    <a:tint val="75000"/>
                  </a:schemeClr>
                </a:solidFill>
              </a:defRPr>
            </a:lvl6pPr>
            <a:lvl7pPr marL="3017520" indent="0">
              <a:buNone/>
              <a:defRPr sz="1760">
                <a:solidFill>
                  <a:schemeClr val="tx1">
                    <a:tint val="75000"/>
                  </a:schemeClr>
                </a:solidFill>
              </a:defRPr>
            </a:lvl7pPr>
            <a:lvl8pPr marL="3520440" indent="0">
              <a:buNone/>
              <a:defRPr sz="1760">
                <a:solidFill>
                  <a:schemeClr val="tx1">
                    <a:tint val="75000"/>
                  </a:schemeClr>
                </a:solidFill>
              </a:defRPr>
            </a:lvl8pPr>
            <a:lvl9pPr marL="4023360" indent="0">
              <a:buNone/>
              <a:defRPr sz="17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61D0DD1-1281-1A4F-9DE3-D2FB1D3AAE88}" type="datetimeFigureOut">
              <a:rPr lang="en-US" smtClean="0"/>
              <a:t>5/8/20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006C5C-D5D0-314C-91BD-831CA395A9DA}"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91515" y="2069042"/>
            <a:ext cx="4274820" cy="49315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92065" y="2069042"/>
            <a:ext cx="4274820" cy="49315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61D0DD1-1281-1A4F-9DE3-D2FB1D3AAE88}" type="datetimeFigureOut">
              <a:rPr lang="en-US" smtClean="0"/>
              <a:t>5/8/20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006C5C-D5D0-314C-91BD-831CA395A9D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92825" y="413810"/>
            <a:ext cx="8675370" cy="1502305"/>
          </a:xfrm>
        </p:spPr>
        <p:txBody>
          <a:bodyPr/>
          <a:lstStyle/>
          <a:p>
            <a:r>
              <a:rPr lang="en-US"/>
              <a:t>Click to edit Master title style</a:t>
            </a:r>
            <a:endParaRPr lang="en-US" dirty="0"/>
          </a:p>
        </p:txBody>
      </p:sp>
      <p:sp>
        <p:nvSpPr>
          <p:cNvPr id="3" name="Text Placeholder 2"/>
          <p:cNvSpPr>
            <a:spLocks noGrp="1"/>
          </p:cNvSpPr>
          <p:nvPr>
            <p:ph type="body" idx="1"/>
          </p:nvPr>
        </p:nvSpPr>
        <p:spPr>
          <a:xfrm>
            <a:off x="692826" y="1905318"/>
            <a:ext cx="4255174" cy="933767"/>
          </a:xfrm>
        </p:spPr>
        <p:txBody>
          <a:bodyPr anchor="b"/>
          <a:lstStyle>
            <a:lvl1pPr marL="0" indent="0">
              <a:buNone/>
              <a:defRPr sz="2640" b="1"/>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a:t>Click to edit Master text styles</a:t>
            </a:r>
          </a:p>
        </p:txBody>
      </p:sp>
      <p:sp>
        <p:nvSpPr>
          <p:cNvPr id="4" name="Content Placeholder 3"/>
          <p:cNvSpPr>
            <a:spLocks noGrp="1"/>
          </p:cNvSpPr>
          <p:nvPr>
            <p:ph sz="half" idx="2"/>
          </p:nvPr>
        </p:nvSpPr>
        <p:spPr>
          <a:xfrm>
            <a:off x="692826" y="2839085"/>
            <a:ext cx="4255174" cy="41758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92066" y="1905318"/>
            <a:ext cx="4276130" cy="933767"/>
          </a:xfrm>
        </p:spPr>
        <p:txBody>
          <a:bodyPr anchor="b"/>
          <a:lstStyle>
            <a:lvl1pPr marL="0" indent="0">
              <a:buNone/>
              <a:defRPr sz="2640" b="1"/>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a:t>Click to edit Master text styles</a:t>
            </a:r>
          </a:p>
        </p:txBody>
      </p:sp>
      <p:sp>
        <p:nvSpPr>
          <p:cNvPr id="6" name="Content Placeholder 5"/>
          <p:cNvSpPr>
            <a:spLocks noGrp="1"/>
          </p:cNvSpPr>
          <p:nvPr>
            <p:ph sz="quarter" idx="4"/>
          </p:nvPr>
        </p:nvSpPr>
        <p:spPr>
          <a:xfrm>
            <a:off x="5092066" y="2839085"/>
            <a:ext cx="4276130" cy="41758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61D0DD1-1281-1A4F-9DE3-D2FB1D3AAE88}" type="datetimeFigureOut">
              <a:rPr lang="en-US" smtClean="0"/>
              <a:t>5/8/20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F006C5C-D5D0-314C-91BD-831CA395A9D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61D0DD1-1281-1A4F-9DE3-D2FB1D3AAE88}" type="datetimeFigureOut">
              <a:rPr lang="en-US" smtClean="0"/>
              <a:t>5/8/20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F006C5C-D5D0-314C-91BD-831CA395A9D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1D0DD1-1281-1A4F-9DE3-D2FB1D3AAE88}" type="datetimeFigureOut">
              <a:rPr lang="en-US" smtClean="0"/>
              <a:t>5/8/20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F006C5C-D5D0-314C-91BD-831CA395A9D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825" y="518160"/>
            <a:ext cx="3244096" cy="1813560"/>
          </a:xfrm>
        </p:spPr>
        <p:txBody>
          <a:bodyPr anchor="b"/>
          <a:lstStyle>
            <a:lvl1pPr>
              <a:defRPr sz="3520"/>
            </a:lvl1pPr>
          </a:lstStyle>
          <a:p>
            <a:r>
              <a:rPr lang="en-US"/>
              <a:t>Click to edit Master title style</a:t>
            </a:r>
            <a:endParaRPr lang="en-US" dirty="0"/>
          </a:p>
        </p:txBody>
      </p:sp>
      <p:sp>
        <p:nvSpPr>
          <p:cNvPr id="3" name="Content Placeholder 2"/>
          <p:cNvSpPr>
            <a:spLocks noGrp="1"/>
          </p:cNvSpPr>
          <p:nvPr>
            <p:ph idx="1"/>
          </p:nvPr>
        </p:nvSpPr>
        <p:spPr>
          <a:xfrm>
            <a:off x="4276130" y="1119083"/>
            <a:ext cx="5092065" cy="5523442"/>
          </a:xfrm>
        </p:spPr>
        <p:txBody>
          <a:bodyPr/>
          <a:lstStyle>
            <a:lvl1pPr>
              <a:defRPr sz="3520"/>
            </a:lvl1pPr>
            <a:lvl2pPr>
              <a:defRPr sz="3080"/>
            </a:lvl2pPr>
            <a:lvl3pPr>
              <a:defRPr sz="264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92825" y="2331720"/>
            <a:ext cx="3244096" cy="4319800"/>
          </a:xfrm>
        </p:spPr>
        <p:txBody>
          <a:bodyPr/>
          <a:lstStyle>
            <a:lvl1pPr marL="0" indent="0">
              <a:buNone/>
              <a:defRPr sz="1760"/>
            </a:lvl1pPr>
            <a:lvl2pPr marL="502920" indent="0">
              <a:buNone/>
              <a:defRPr sz="1540"/>
            </a:lvl2pPr>
            <a:lvl3pPr marL="1005840" indent="0">
              <a:buNone/>
              <a:defRPr sz="1320"/>
            </a:lvl3pPr>
            <a:lvl4pPr marL="1508760" indent="0">
              <a:buNone/>
              <a:defRPr sz="1100"/>
            </a:lvl4pPr>
            <a:lvl5pPr marL="2011680" indent="0">
              <a:buNone/>
              <a:defRPr sz="1100"/>
            </a:lvl5pPr>
            <a:lvl6pPr marL="2514600" indent="0">
              <a:buNone/>
              <a:defRPr sz="1100"/>
            </a:lvl6pPr>
            <a:lvl7pPr marL="3017520" indent="0">
              <a:buNone/>
              <a:defRPr sz="1100"/>
            </a:lvl7pPr>
            <a:lvl8pPr marL="3520440" indent="0">
              <a:buNone/>
              <a:defRPr sz="1100"/>
            </a:lvl8pPr>
            <a:lvl9pPr marL="4023360"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D61D0DD1-1281-1A4F-9DE3-D2FB1D3AAE88}" type="datetimeFigureOut">
              <a:rPr lang="en-US" smtClean="0"/>
              <a:t>5/8/20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006C5C-D5D0-314C-91BD-831CA395A9DA}"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825" y="518160"/>
            <a:ext cx="3244096" cy="1813560"/>
          </a:xfrm>
        </p:spPr>
        <p:txBody>
          <a:bodyPr anchor="b"/>
          <a:lstStyle>
            <a:lvl1pPr>
              <a:defRPr sz="3520"/>
            </a:lvl1pPr>
          </a:lstStyle>
          <a:p>
            <a:r>
              <a:rPr lang="en-US"/>
              <a:t>Click to edit Master title style</a:t>
            </a:r>
            <a:endParaRPr lang="en-US" dirty="0"/>
          </a:p>
        </p:txBody>
      </p:sp>
      <p:sp>
        <p:nvSpPr>
          <p:cNvPr id="3" name="Picture Placeholder 2"/>
          <p:cNvSpPr>
            <a:spLocks noGrp="1" noChangeAspect="1"/>
          </p:cNvSpPr>
          <p:nvPr>
            <p:ph type="pic" idx="1"/>
          </p:nvPr>
        </p:nvSpPr>
        <p:spPr>
          <a:xfrm>
            <a:off x="4276130" y="1119083"/>
            <a:ext cx="5092065" cy="5523442"/>
          </a:xfrm>
        </p:spPr>
        <p:txBody>
          <a:bodyPr anchor="t"/>
          <a:lstStyle>
            <a:lvl1pPr marL="0" indent="0">
              <a:buNone/>
              <a:defRPr sz="3520"/>
            </a:lvl1pPr>
            <a:lvl2pPr marL="502920" indent="0">
              <a:buNone/>
              <a:defRPr sz="3080"/>
            </a:lvl2pPr>
            <a:lvl3pPr marL="1005840" indent="0">
              <a:buNone/>
              <a:defRPr sz="2640"/>
            </a:lvl3pPr>
            <a:lvl4pPr marL="1508760" indent="0">
              <a:buNone/>
              <a:defRPr sz="2200"/>
            </a:lvl4pPr>
            <a:lvl5pPr marL="2011680" indent="0">
              <a:buNone/>
              <a:defRPr sz="2200"/>
            </a:lvl5pPr>
            <a:lvl6pPr marL="2514600" indent="0">
              <a:buNone/>
              <a:defRPr sz="2200"/>
            </a:lvl6pPr>
            <a:lvl7pPr marL="3017520" indent="0">
              <a:buNone/>
              <a:defRPr sz="2200"/>
            </a:lvl7pPr>
            <a:lvl8pPr marL="3520440" indent="0">
              <a:buNone/>
              <a:defRPr sz="2200"/>
            </a:lvl8pPr>
            <a:lvl9pPr marL="4023360" indent="0">
              <a:buNone/>
              <a:defRPr sz="22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92825" y="2331720"/>
            <a:ext cx="3244096" cy="4319800"/>
          </a:xfrm>
        </p:spPr>
        <p:txBody>
          <a:bodyPr/>
          <a:lstStyle>
            <a:lvl1pPr marL="0" indent="0">
              <a:buNone/>
              <a:defRPr sz="1760"/>
            </a:lvl1pPr>
            <a:lvl2pPr marL="502920" indent="0">
              <a:buNone/>
              <a:defRPr sz="1540"/>
            </a:lvl2pPr>
            <a:lvl3pPr marL="1005840" indent="0">
              <a:buNone/>
              <a:defRPr sz="1320"/>
            </a:lvl3pPr>
            <a:lvl4pPr marL="1508760" indent="0">
              <a:buNone/>
              <a:defRPr sz="1100"/>
            </a:lvl4pPr>
            <a:lvl5pPr marL="2011680" indent="0">
              <a:buNone/>
              <a:defRPr sz="1100"/>
            </a:lvl5pPr>
            <a:lvl6pPr marL="2514600" indent="0">
              <a:buNone/>
              <a:defRPr sz="1100"/>
            </a:lvl6pPr>
            <a:lvl7pPr marL="3017520" indent="0">
              <a:buNone/>
              <a:defRPr sz="1100"/>
            </a:lvl7pPr>
            <a:lvl8pPr marL="3520440" indent="0">
              <a:buNone/>
              <a:defRPr sz="1100"/>
            </a:lvl8pPr>
            <a:lvl9pPr marL="4023360"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D61D0DD1-1281-1A4F-9DE3-D2FB1D3AAE88}" type="datetimeFigureOut">
              <a:rPr lang="en-US" smtClean="0"/>
              <a:t>5/8/20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006C5C-D5D0-314C-91BD-831CA395A9D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1515" y="413810"/>
            <a:ext cx="8675370" cy="150230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91515" y="2069042"/>
            <a:ext cx="8675370" cy="49315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91515" y="7203865"/>
            <a:ext cx="2263140" cy="413808"/>
          </a:xfrm>
          <a:prstGeom prst="rect">
            <a:avLst/>
          </a:prstGeom>
        </p:spPr>
        <p:txBody>
          <a:bodyPr vert="horz" lIns="91440" tIns="45720" rIns="91440" bIns="45720" rtlCol="0" anchor="ctr"/>
          <a:lstStyle>
            <a:lvl1pPr algn="l">
              <a:defRPr sz="1320">
                <a:solidFill>
                  <a:schemeClr val="tx1">
                    <a:tint val="75000"/>
                  </a:schemeClr>
                </a:solidFill>
              </a:defRPr>
            </a:lvl1pPr>
          </a:lstStyle>
          <a:p>
            <a:fld id="{D61D0DD1-1281-1A4F-9DE3-D2FB1D3AAE88}" type="datetimeFigureOut">
              <a:rPr lang="en-US" smtClean="0"/>
              <a:t>5/8/20</a:t>
            </a:fld>
            <a:endParaRPr lang="en-US"/>
          </a:p>
        </p:txBody>
      </p:sp>
      <p:sp>
        <p:nvSpPr>
          <p:cNvPr id="5" name="Footer Placeholder 4"/>
          <p:cNvSpPr>
            <a:spLocks noGrp="1"/>
          </p:cNvSpPr>
          <p:nvPr>
            <p:ph type="ftr" sz="quarter" idx="3"/>
          </p:nvPr>
        </p:nvSpPr>
        <p:spPr>
          <a:xfrm>
            <a:off x="3331845" y="7203865"/>
            <a:ext cx="3394710" cy="413808"/>
          </a:xfrm>
          <a:prstGeom prst="rect">
            <a:avLst/>
          </a:prstGeom>
        </p:spPr>
        <p:txBody>
          <a:bodyPr vert="horz" lIns="91440" tIns="45720" rIns="91440" bIns="45720" rtlCol="0" anchor="ctr"/>
          <a:lstStyle>
            <a:lvl1pPr algn="ctr">
              <a:defRPr sz="13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103745" y="7203865"/>
            <a:ext cx="2263140" cy="413808"/>
          </a:xfrm>
          <a:prstGeom prst="rect">
            <a:avLst/>
          </a:prstGeom>
        </p:spPr>
        <p:txBody>
          <a:bodyPr vert="horz" lIns="91440" tIns="45720" rIns="91440" bIns="45720" rtlCol="0" anchor="ctr"/>
          <a:lstStyle>
            <a:lvl1pPr algn="r">
              <a:defRPr sz="1320">
                <a:solidFill>
                  <a:schemeClr val="tx1">
                    <a:tint val="75000"/>
                  </a:schemeClr>
                </a:solidFill>
              </a:defRPr>
            </a:lvl1pPr>
          </a:lstStyle>
          <a:p>
            <a:fld id="{FF006C5C-D5D0-314C-91BD-831CA395A9DA}" type="slidenum">
              <a:rPr lang="en-US" smtClean="0"/>
              <a:t>‹#›</a:t>
            </a:fld>
            <a:endParaRPr lang="en-US"/>
          </a:p>
        </p:txBody>
      </p:sp>
    </p:spTree>
    <p:extLst>
      <p:ext uri="{BB962C8B-B14F-4D97-AF65-F5344CB8AC3E}">
        <p14:creationId xmlns:p14="http://schemas.microsoft.com/office/powerpoint/2010/main" val="10268642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005840" rtl="0" eaLnBrk="1" latinLnBrk="0" hangingPunct="1">
        <a:lnSpc>
          <a:spcPct val="90000"/>
        </a:lnSpc>
        <a:spcBef>
          <a:spcPct val="0"/>
        </a:spcBef>
        <a:buNone/>
        <a:defRPr sz="4840" kern="1200">
          <a:solidFill>
            <a:schemeClr val="tx1"/>
          </a:solidFill>
          <a:latin typeface="+mj-lt"/>
          <a:ea typeface="+mj-ea"/>
          <a:cs typeface="+mj-cs"/>
        </a:defRPr>
      </a:lvl1pPr>
    </p:titleStyle>
    <p:bodyStyle>
      <a:lvl1pPr marL="251460" indent="-251460" algn="l" defTabSz="1005840" rtl="0" eaLnBrk="1" latinLnBrk="0" hangingPunct="1">
        <a:lnSpc>
          <a:spcPct val="90000"/>
        </a:lnSpc>
        <a:spcBef>
          <a:spcPts val="1100"/>
        </a:spcBef>
        <a:buFont typeface="Arial" panose="020B0604020202020204" pitchFamily="34" charset="0"/>
        <a:buChar char="•"/>
        <a:defRPr sz="3080" kern="1200">
          <a:solidFill>
            <a:schemeClr val="tx1"/>
          </a:solidFill>
          <a:latin typeface="+mn-lt"/>
          <a:ea typeface="+mn-ea"/>
          <a:cs typeface="+mn-cs"/>
        </a:defRPr>
      </a:lvl1pPr>
      <a:lvl2pPr marL="754380" indent="-251460" algn="l" defTabSz="1005840" rtl="0" eaLnBrk="1" latinLnBrk="0" hangingPunct="1">
        <a:lnSpc>
          <a:spcPct val="90000"/>
        </a:lnSpc>
        <a:spcBef>
          <a:spcPts val="550"/>
        </a:spcBef>
        <a:buFont typeface="Arial" panose="020B0604020202020204" pitchFamily="34" charset="0"/>
        <a:buChar char="•"/>
        <a:defRPr sz="2640" kern="1200">
          <a:solidFill>
            <a:schemeClr val="tx1"/>
          </a:solidFill>
          <a:latin typeface="+mn-lt"/>
          <a:ea typeface="+mn-ea"/>
          <a:cs typeface="+mn-cs"/>
        </a:defRPr>
      </a:lvl2pPr>
      <a:lvl3pPr marL="1257300" indent="-251460" algn="l" defTabSz="1005840"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4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06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898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0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8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p:bodyStyle>
    <p:otherStyle>
      <a:defPPr>
        <a:defRPr lang="en-US"/>
      </a:defPPr>
      <a:lvl1pPr marL="0" algn="l" defTabSz="1005840" rtl="0" eaLnBrk="1" latinLnBrk="0" hangingPunct="1">
        <a:defRPr sz="1980" kern="1200">
          <a:solidFill>
            <a:schemeClr val="tx1"/>
          </a:solidFill>
          <a:latin typeface="+mn-lt"/>
          <a:ea typeface="+mn-ea"/>
          <a:cs typeface="+mn-cs"/>
        </a:defRPr>
      </a:lvl1pPr>
      <a:lvl2pPr marL="502920" algn="l" defTabSz="1005840" rtl="0" eaLnBrk="1" latinLnBrk="0" hangingPunct="1">
        <a:defRPr sz="1980" kern="1200">
          <a:solidFill>
            <a:schemeClr val="tx1"/>
          </a:solidFill>
          <a:latin typeface="+mn-lt"/>
          <a:ea typeface="+mn-ea"/>
          <a:cs typeface="+mn-cs"/>
        </a:defRPr>
      </a:lvl2pPr>
      <a:lvl3pPr marL="1005840" algn="l" defTabSz="1005840" rtl="0" eaLnBrk="1" latinLnBrk="0" hangingPunct="1">
        <a:defRPr sz="1980" kern="1200">
          <a:solidFill>
            <a:schemeClr val="tx1"/>
          </a:solidFill>
          <a:latin typeface="+mn-lt"/>
          <a:ea typeface="+mn-ea"/>
          <a:cs typeface="+mn-cs"/>
        </a:defRPr>
      </a:lvl3pPr>
      <a:lvl4pPr marL="1508760" algn="l" defTabSz="1005840" rtl="0" eaLnBrk="1" latinLnBrk="0" hangingPunct="1">
        <a:defRPr sz="1980" kern="1200">
          <a:solidFill>
            <a:schemeClr val="tx1"/>
          </a:solidFill>
          <a:latin typeface="+mn-lt"/>
          <a:ea typeface="+mn-ea"/>
          <a:cs typeface="+mn-cs"/>
        </a:defRPr>
      </a:lvl4pPr>
      <a:lvl5pPr marL="2011680" algn="l" defTabSz="1005840" rtl="0" eaLnBrk="1" latinLnBrk="0" hangingPunct="1">
        <a:defRPr sz="1980" kern="1200">
          <a:solidFill>
            <a:schemeClr val="tx1"/>
          </a:solidFill>
          <a:latin typeface="+mn-lt"/>
          <a:ea typeface="+mn-ea"/>
          <a:cs typeface="+mn-cs"/>
        </a:defRPr>
      </a:lvl5pPr>
      <a:lvl6pPr marL="2514600" algn="l" defTabSz="1005840" rtl="0" eaLnBrk="1" latinLnBrk="0" hangingPunct="1">
        <a:defRPr sz="1980" kern="1200">
          <a:solidFill>
            <a:schemeClr val="tx1"/>
          </a:solidFill>
          <a:latin typeface="+mn-lt"/>
          <a:ea typeface="+mn-ea"/>
          <a:cs typeface="+mn-cs"/>
        </a:defRPr>
      </a:lvl6pPr>
      <a:lvl7pPr marL="3017520" algn="l" defTabSz="1005840" rtl="0" eaLnBrk="1" latinLnBrk="0" hangingPunct="1">
        <a:defRPr sz="1980" kern="1200">
          <a:solidFill>
            <a:schemeClr val="tx1"/>
          </a:solidFill>
          <a:latin typeface="+mn-lt"/>
          <a:ea typeface="+mn-ea"/>
          <a:cs typeface="+mn-cs"/>
        </a:defRPr>
      </a:lvl7pPr>
      <a:lvl8pPr marL="3520440" algn="l" defTabSz="1005840" rtl="0" eaLnBrk="1" latinLnBrk="0" hangingPunct="1">
        <a:defRPr sz="1980" kern="1200">
          <a:solidFill>
            <a:schemeClr val="tx1"/>
          </a:solidFill>
          <a:latin typeface="+mn-lt"/>
          <a:ea typeface="+mn-ea"/>
          <a:cs typeface="+mn-cs"/>
        </a:defRPr>
      </a:lvl8pPr>
      <a:lvl9pPr marL="4023360" algn="l" defTabSz="1005840" rtl="0" eaLnBrk="1" latinLnBrk="0" hangingPunct="1">
        <a:defRPr sz="19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hyperlink" Target="https://www.facebook.com/firewise/" TargetMode="External"/><Relationship Id="rId2" Type="http://schemas.openxmlformats.org/officeDocument/2006/relationships/hyperlink" Target="https://www.nfpa.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B64CB-6924-854F-B14B-C9A8F1CCBF05}"/>
              </a:ext>
            </a:extLst>
          </p:cNvPr>
          <p:cNvSpPr>
            <a:spLocks noGrp="1"/>
          </p:cNvSpPr>
          <p:nvPr>
            <p:ph type="ctrTitle"/>
          </p:nvPr>
        </p:nvSpPr>
        <p:spPr>
          <a:xfrm>
            <a:off x="6988585" y="2954265"/>
            <a:ext cx="2822476" cy="241517"/>
          </a:xfrm>
        </p:spPr>
        <p:txBody>
          <a:bodyPr anchor="t" anchorCtr="0">
            <a:noAutofit/>
          </a:bodyPr>
          <a:lstStyle/>
          <a:p>
            <a:r>
              <a:rPr lang="en-US" sz="1050" dirty="0">
                <a:solidFill>
                  <a:schemeClr val="bg1"/>
                </a:solidFill>
              </a:rPr>
              <a:t>Take time to learn before you burn brochure</a:t>
            </a:r>
          </a:p>
        </p:txBody>
      </p:sp>
      <p:pic>
        <p:nvPicPr>
          <p:cNvPr id="3" name="house" descr="Burnt area from escaped debris burn in foreground, house, yard, treeline and sky in background." title="House"/>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981128" y="901148"/>
            <a:ext cx="2816950" cy="4749800"/>
          </a:xfrm>
          <a:prstGeom prst="rect">
            <a:avLst/>
          </a:prstGeom>
          <a:ln>
            <a:solidFill>
              <a:schemeClr val="tx1"/>
            </a:solidFill>
          </a:ln>
        </p:spPr>
      </p:pic>
      <p:sp>
        <p:nvSpPr>
          <p:cNvPr id="27" name="header background" descr="Decorative rectangle in maroon across top of panel" title="Decorative rectangle"/>
          <p:cNvSpPr/>
          <p:nvPr/>
        </p:nvSpPr>
        <p:spPr>
          <a:xfrm>
            <a:off x="6955434" y="253074"/>
            <a:ext cx="2833141" cy="913117"/>
          </a:xfrm>
          <a:prstGeom prst="rect">
            <a:avLst/>
          </a:prstGeom>
          <a:solidFill>
            <a:schemeClr val="accent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learn burn"/>
          <p:cNvSpPr txBox="1"/>
          <p:nvPr/>
        </p:nvSpPr>
        <p:spPr>
          <a:xfrm>
            <a:off x="6955434" y="418621"/>
            <a:ext cx="2855627" cy="615553"/>
          </a:xfrm>
          <a:prstGeom prst="rect">
            <a:avLst/>
          </a:prstGeom>
          <a:noFill/>
          <a:effectLst>
            <a:outerShdw blurRad="50800" dist="76200" dir="2700000" algn="tl" rotWithShape="0">
              <a:prstClr val="black">
                <a:alpha val="40000"/>
              </a:prstClr>
            </a:outerShdw>
          </a:effectLst>
        </p:spPr>
        <p:txBody>
          <a:bodyPr wrap="square" lIns="0" tIns="0" rIns="0" bIns="0" rtlCol="0">
            <a:noAutofit/>
          </a:bodyPr>
          <a:lstStyle/>
          <a:p>
            <a:pPr algn="ctr"/>
            <a:r>
              <a:rPr lang="en-US" sz="2000" b="1" dirty="0">
                <a:solidFill>
                  <a:schemeClr val="bg1"/>
                </a:solidFill>
                <a:latin typeface="Arial Black" charset="0"/>
                <a:ea typeface="Arial Black" charset="0"/>
                <a:cs typeface="Arial Black" charset="0"/>
              </a:rPr>
              <a:t>Take Time to Learn Before You Burn</a:t>
            </a:r>
          </a:p>
        </p:txBody>
      </p:sp>
      <p:sp>
        <p:nvSpPr>
          <p:cNvPr id="18" name="did"/>
          <p:cNvSpPr txBox="1"/>
          <p:nvPr/>
        </p:nvSpPr>
        <p:spPr>
          <a:xfrm>
            <a:off x="6969462" y="5810308"/>
            <a:ext cx="2796242" cy="646331"/>
          </a:xfrm>
          <a:prstGeom prst="rect">
            <a:avLst/>
          </a:prstGeom>
          <a:noFill/>
        </p:spPr>
        <p:txBody>
          <a:bodyPr wrap="square" lIns="0" tIns="0" rIns="0" bIns="0" rtlCol="0">
            <a:spAutoFit/>
          </a:bodyPr>
          <a:lstStyle/>
          <a:p>
            <a:r>
              <a:rPr lang="en-US" sz="1400" b="1" dirty="0"/>
              <a:t>Did You Know...</a:t>
            </a:r>
            <a:endParaRPr lang="en-US" sz="1400" dirty="0"/>
          </a:p>
          <a:p>
            <a:r>
              <a:rPr lang="en-US" sz="1400" b="1" dirty="0"/>
              <a:t>Most wildfires in (your area) are caused by debris burning.</a:t>
            </a:r>
            <a:endParaRPr lang="en-US" sz="1400" dirty="0"/>
          </a:p>
        </p:txBody>
      </p:sp>
      <p:pic>
        <p:nvPicPr>
          <p:cNvPr id="7" name="AK logo" descr="Alaska Department of Natural Resources logo in a circle. Curved along the bottom edge of the logo are the words &quot;ALASKA DEPARTMENT OF NATURAL RESOURCES&quot; in black, sans serif all caps font. Inside the circle is a stream, pine tree, mountains and sun.&#13;&#10;" title="Alaska DNR logo">
            <a:extLst>
              <a:ext uri="{FF2B5EF4-FFF2-40B4-BE49-F238E27FC236}">
                <a16:creationId xmlns:a16="http://schemas.microsoft.com/office/drawing/2014/main" id="{77AA7C1B-4BD6-6647-ACC2-AE526E58A1B1}"/>
              </a:ext>
            </a:extLst>
          </p:cNvPr>
          <p:cNvPicPr>
            <a:picLocks noChangeAspect="1"/>
          </p:cNvPicPr>
          <p:nvPr/>
        </p:nvPicPr>
        <p:blipFill>
          <a:blip r:embed="rId4"/>
          <a:stretch>
            <a:fillRect/>
          </a:stretch>
        </p:blipFill>
        <p:spPr>
          <a:xfrm>
            <a:off x="6969462" y="6503241"/>
            <a:ext cx="895350" cy="941589"/>
          </a:xfrm>
          <a:prstGeom prst="rect">
            <a:avLst/>
          </a:prstGeom>
        </p:spPr>
      </p:pic>
      <p:sp>
        <p:nvSpPr>
          <p:cNvPr id="21" name="address"/>
          <p:cNvSpPr txBox="1"/>
          <p:nvPr/>
        </p:nvSpPr>
        <p:spPr>
          <a:xfrm>
            <a:off x="8023241" y="6613049"/>
            <a:ext cx="1629392" cy="807913"/>
          </a:xfrm>
          <a:prstGeom prst="rect">
            <a:avLst/>
          </a:prstGeom>
          <a:noFill/>
        </p:spPr>
        <p:txBody>
          <a:bodyPr wrap="square" lIns="0" tIns="0" rIns="0" bIns="0" rtlCol="0">
            <a:spAutoFit/>
          </a:bodyPr>
          <a:lstStyle/>
          <a:p>
            <a:r>
              <a:rPr lang="en-US" sz="1050" dirty="0"/>
              <a:t>Alaska Department of </a:t>
            </a:r>
          </a:p>
          <a:p>
            <a:r>
              <a:rPr lang="en-US" sz="1050" dirty="0"/>
              <a:t>Natural Resources</a:t>
            </a:r>
          </a:p>
          <a:p>
            <a:r>
              <a:rPr lang="en-US" sz="1050" dirty="0"/>
              <a:t>Division of Forestry</a:t>
            </a:r>
          </a:p>
          <a:p>
            <a:r>
              <a:rPr lang="en-US" sz="1050" dirty="0"/>
              <a:t>550 W. 7th Ave. Suite 1450</a:t>
            </a:r>
            <a:br>
              <a:rPr lang="en-US" sz="1050" dirty="0"/>
            </a:br>
            <a:r>
              <a:rPr lang="en-US" sz="1050" dirty="0"/>
              <a:t>Anchorage, AK 99501-3566</a:t>
            </a:r>
            <a:endParaRPr lang="en-US" sz="1050" b="1" dirty="0">
              <a:latin typeface="Arial" charset="0"/>
              <a:ea typeface="Arial" charset="0"/>
              <a:cs typeface="Arial" charset="0"/>
            </a:endParaRPr>
          </a:p>
        </p:txBody>
      </p:sp>
      <p:sp>
        <p:nvSpPr>
          <p:cNvPr id="22" name="Rectangle inner panel" descr="Decorative rectangle in maroon across top of panel" title="Decorative element"/>
          <p:cNvSpPr/>
          <p:nvPr/>
        </p:nvSpPr>
        <p:spPr>
          <a:xfrm>
            <a:off x="335138" y="240890"/>
            <a:ext cx="2751639" cy="415977"/>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lt"/>
          <p:cNvSpPr txBox="1"/>
          <p:nvPr/>
        </p:nvSpPr>
        <p:spPr>
          <a:xfrm>
            <a:off x="253636" y="325707"/>
            <a:ext cx="2855627" cy="246221"/>
          </a:xfrm>
          <a:prstGeom prst="rect">
            <a:avLst/>
          </a:prstGeom>
          <a:noFill/>
        </p:spPr>
        <p:txBody>
          <a:bodyPr wrap="square" lIns="0" tIns="0" rIns="0" bIns="0" rtlCol="0">
            <a:spAutoFit/>
          </a:bodyPr>
          <a:lstStyle/>
          <a:p>
            <a:pPr algn="ctr"/>
            <a:r>
              <a:rPr lang="en-US" sz="1600" b="1" dirty="0">
                <a:solidFill>
                  <a:schemeClr val="bg1"/>
                </a:solidFill>
                <a:latin typeface="Arial Black" charset="0"/>
                <a:ea typeface="Arial Black" charset="0"/>
                <a:cs typeface="Arial Black" charset="0"/>
              </a:rPr>
              <a:t>Alternatives to Burning</a:t>
            </a:r>
          </a:p>
        </p:txBody>
      </p:sp>
      <p:sp>
        <p:nvSpPr>
          <p:cNvPr id="26" name="reduce"/>
          <p:cNvSpPr txBox="1"/>
          <p:nvPr/>
        </p:nvSpPr>
        <p:spPr>
          <a:xfrm>
            <a:off x="332743" y="822645"/>
            <a:ext cx="2697412" cy="4052391"/>
          </a:xfrm>
          <a:prstGeom prst="rect">
            <a:avLst/>
          </a:prstGeom>
          <a:noFill/>
        </p:spPr>
        <p:txBody>
          <a:bodyPr wrap="square" lIns="0" tIns="0" rIns="0" bIns="0" rtlCol="0">
            <a:spAutoFit/>
          </a:bodyPr>
          <a:lstStyle/>
          <a:p>
            <a:pPr>
              <a:lnSpc>
                <a:spcPts val="1400"/>
              </a:lnSpc>
              <a:spcBef>
                <a:spcPts val="400"/>
              </a:spcBef>
            </a:pPr>
            <a:r>
              <a:rPr lang="en-US" sz="1200" b="1" dirty="0"/>
              <a:t>Reduce</a:t>
            </a:r>
          </a:p>
          <a:p>
            <a:pPr>
              <a:lnSpc>
                <a:spcPts val="1400"/>
              </a:lnSpc>
              <a:spcBef>
                <a:spcPts val="400"/>
              </a:spcBef>
            </a:pPr>
            <a:r>
              <a:rPr lang="en-US" sz="1200" dirty="0"/>
              <a:t>Reduce the amount of trash that you burn by buying and using less.</a:t>
            </a:r>
          </a:p>
          <a:p>
            <a:pPr>
              <a:lnSpc>
                <a:spcPts val="1400"/>
              </a:lnSpc>
              <a:spcBef>
                <a:spcPts val="400"/>
              </a:spcBef>
            </a:pPr>
            <a:r>
              <a:rPr lang="en-US" sz="1200" b="1" dirty="0"/>
              <a:t>Reuse</a:t>
            </a:r>
          </a:p>
          <a:p>
            <a:pPr>
              <a:lnSpc>
                <a:spcPts val="1400"/>
              </a:lnSpc>
              <a:spcBef>
                <a:spcPts val="400"/>
              </a:spcBef>
            </a:pPr>
            <a:r>
              <a:rPr lang="en-US" sz="1200" dirty="0"/>
              <a:t>Reuse as much building and packaging material as possible. Cardboard and many kinds of plastic can also be reused.</a:t>
            </a:r>
          </a:p>
          <a:p>
            <a:pPr>
              <a:lnSpc>
                <a:spcPts val="1400"/>
              </a:lnSpc>
              <a:spcBef>
                <a:spcPts val="400"/>
              </a:spcBef>
            </a:pPr>
            <a:r>
              <a:rPr lang="en-US" sz="1200" b="1" dirty="0"/>
              <a:t>Recycle</a:t>
            </a:r>
          </a:p>
          <a:p>
            <a:pPr>
              <a:lnSpc>
                <a:spcPts val="1400"/>
              </a:lnSpc>
              <a:spcBef>
                <a:spcPts val="400"/>
              </a:spcBef>
            </a:pPr>
            <a:r>
              <a:rPr lang="en-US" sz="1200" dirty="0"/>
              <a:t>Household trash such as glass, metal and plastic can’t be composted but can be taken to a recycling center. This also helps extend the life of landfills.</a:t>
            </a:r>
          </a:p>
          <a:p>
            <a:pPr>
              <a:lnSpc>
                <a:spcPts val="1400"/>
              </a:lnSpc>
              <a:spcBef>
                <a:spcPts val="400"/>
              </a:spcBef>
            </a:pPr>
            <a:r>
              <a:rPr lang="en-US" sz="1200" b="1" dirty="0"/>
              <a:t>Compost</a:t>
            </a:r>
          </a:p>
          <a:p>
            <a:pPr>
              <a:lnSpc>
                <a:spcPts val="1400"/>
              </a:lnSpc>
              <a:spcBef>
                <a:spcPts val="400"/>
              </a:spcBef>
            </a:pPr>
            <a:r>
              <a:rPr lang="en-US" sz="1200" dirty="0"/>
              <a:t>Leaves can be composted to produce organically rich soil for gardens and flower beds.</a:t>
            </a:r>
          </a:p>
          <a:p>
            <a:pPr>
              <a:lnSpc>
                <a:spcPts val="1400"/>
              </a:lnSpc>
              <a:spcBef>
                <a:spcPts val="400"/>
              </a:spcBef>
            </a:pPr>
            <a:r>
              <a:rPr lang="en-US" sz="1200" b="1" dirty="0"/>
              <a:t>Mulch</a:t>
            </a:r>
          </a:p>
          <a:p>
            <a:pPr>
              <a:lnSpc>
                <a:spcPts val="1400"/>
              </a:lnSpc>
              <a:spcBef>
                <a:spcPts val="400"/>
              </a:spcBef>
            </a:pPr>
            <a:r>
              <a:rPr lang="en-US" sz="1200" dirty="0"/>
              <a:t>Branches and larger brush can be chipped and used as mulch in flower beds or landscaping in areas not adjacent to home.</a:t>
            </a:r>
          </a:p>
        </p:txBody>
      </p:sp>
      <p:pic>
        <p:nvPicPr>
          <p:cNvPr id="5" name="chipping pict" descr="Residents and firefighters dragging limbs to a wood chipper on back of truck." title="Wood chipping"/>
          <p:cNvPicPr>
            <a:picLocks noChangeAspect="1"/>
          </p:cNvPicPr>
          <p:nvPr/>
        </p:nvPicPr>
        <p:blipFill>
          <a:blip r:embed="rId5"/>
          <a:stretch>
            <a:fillRect/>
          </a:stretch>
        </p:blipFill>
        <p:spPr>
          <a:xfrm>
            <a:off x="334102" y="5023149"/>
            <a:ext cx="2732814" cy="2143161"/>
          </a:xfrm>
          <a:prstGeom prst="rect">
            <a:avLst/>
          </a:prstGeom>
        </p:spPr>
      </p:pic>
      <p:sp>
        <p:nvSpPr>
          <p:cNvPr id="31" name="cutline chipping" descr="Firefighters assisting residents carry limbs to a chipper on back of truck." title="Chipping branches and trees"/>
          <p:cNvSpPr txBox="1"/>
          <p:nvPr/>
        </p:nvSpPr>
        <p:spPr>
          <a:xfrm>
            <a:off x="342015" y="7218649"/>
            <a:ext cx="2836367" cy="307777"/>
          </a:xfrm>
          <a:prstGeom prst="rect">
            <a:avLst/>
          </a:prstGeom>
          <a:noFill/>
        </p:spPr>
        <p:txBody>
          <a:bodyPr wrap="square" lIns="0" tIns="0" rIns="0" bIns="0" rtlCol="0">
            <a:spAutoFit/>
          </a:bodyPr>
          <a:lstStyle/>
          <a:p>
            <a:r>
              <a:rPr lang="en-US" sz="1000" i="1" dirty="0"/>
              <a:t>Chipping branches and trees saves landfill space and reduces the risk of fire.</a:t>
            </a:r>
            <a:endParaRPr lang="en-US" sz="1000" dirty="0"/>
          </a:p>
        </p:txBody>
      </p:sp>
      <p:cxnSp>
        <p:nvCxnSpPr>
          <p:cNvPr id="8" name="trimline 1" descr="Fold line in light grey" title="Foldline"/>
          <p:cNvCxnSpPr/>
          <p:nvPr/>
        </p:nvCxnSpPr>
        <p:spPr>
          <a:xfrm>
            <a:off x="3346704" y="228600"/>
            <a:ext cx="0" cy="73152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back panel header" descr="Decorative recangle in maroon across top of panel" title="Decorative element"/>
          <p:cNvSpPr/>
          <p:nvPr/>
        </p:nvSpPr>
        <p:spPr>
          <a:xfrm>
            <a:off x="3642609" y="258580"/>
            <a:ext cx="2833141" cy="415977"/>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nfo"/>
          <p:cNvSpPr txBox="1"/>
          <p:nvPr/>
        </p:nvSpPr>
        <p:spPr>
          <a:xfrm>
            <a:off x="3642609" y="328068"/>
            <a:ext cx="2855627" cy="276999"/>
          </a:xfrm>
          <a:prstGeom prst="rect">
            <a:avLst/>
          </a:prstGeom>
          <a:noFill/>
        </p:spPr>
        <p:txBody>
          <a:bodyPr wrap="square" lIns="0" tIns="0" rIns="0" bIns="0" rtlCol="0">
            <a:spAutoFit/>
          </a:bodyPr>
          <a:lstStyle/>
          <a:p>
            <a:pPr algn="ctr"/>
            <a:r>
              <a:rPr lang="en-US" b="1" dirty="0">
                <a:solidFill>
                  <a:schemeClr val="bg1"/>
                </a:solidFill>
                <a:latin typeface="Arial Black" charset="0"/>
                <a:ea typeface="Arial Black" charset="0"/>
                <a:cs typeface="Arial Black" charset="0"/>
              </a:rPr>
              <a:t>For more information</a:t>
            </a:r>
          </a:p>
        </p:txBody>
      </p:sp>
      <p:sp>
        <p:nvSpPr>
          <p:cNvPr id="29" name="check"/>
          <p:cNvSpPr txBox="1"/>
          <p:nvPr/>
        </p:nvSpPr>
        <p:spPr>
          <a:xfrm>
            <a:off x="3639382" y="887055"/>
            <a:ext cx="2836367" cy="1523494"/>
          </a:xfrm>
          <a:prstGeom prst="rect">
            <a:avLst/>
          </a:prstGeom>
          <a:noFill/>
        </p:spPr>
        <p:txBody>
          <a:bodyPr wrap="square" lIns="0" tIns="0" rIns="0" bIns="0" rtlCol="0">
            <a:spAutoFit/>
          </a:bodyPr>
          <a:lstStyle/>
          <a:p>
            <a:pPr>
              <a:spcBef>
                <a:spcPts val="600"/>
              </a:spcBef>
            </a:pPr>
            <a:r>
              <a:rPr lang="en-US" sz="1400" dirty="0"/>
              <a:t>Check out the following websites for information on alternatives to burning.</a:t>
            </a:r>
          </a:p>
          <a:p>
            <a:pPr>
              <a:spcBef>
                <a:spcPts val="600"/>
              </a:spcBef>
            </a:pPr>
            <a:r>
              <a:rPr lang="en-US" sz="1400" dirty="0"/>
              <a:t>Visit these websites for information on protecting your home from wildfire.</a:t>
            </a:r>
          </a:p>
          <a:p>
            <a:pPr>
              <a:spcBef>
                <a:spcPts val="600"/>
              </a:spcBef>
            </a:pPr>
            <a:r>
              <a:rPr lang="en-US" sz="1400" dirty="0"/>
              <a:t>https://</a:t>
            </a:r>
            <a:r>
              <a:rPr lang="en-US" sz="1400" dirty="0" err="1"/>
              <a:t>www.nfpa.org</a:t>
            </a:r>
            <a:r>
              <a:rPr lang="en-US" sz="1400" dirty="0"/>
              <a:t>/</a:t>
            </a:r>
          </a:p>
          <a:p>
            <a:pPr>
              <a:spcBef>
                <a:spcPts val="600"/>
              </a:spcBef>
            </a:pPr>
            <a:r>
              <a:rPr lang="en-US" sz="1400" dirty="0"/>
              <a:t>https://</a:t>
            </a:r>
            <a:r>
              <a:rPr lang="en-US" sz="1400" dirty="0" err="1"/>
              <a:t>www.facebook.com</a:t>
            </a:r>
            <a:r>
              <a:rPr lang="en-US" sz="1400" dirty="0"/>
              <a:t>/</a:t>
            </a:r>
            <a:r>
              <a:rPr lang="en-US" sz="1400" dirty="0" err="1"/>
              <a:t>firewise</a:t>
            </a:r>
            <a:r>
              <a:rPr lang="en-US" sz="1400" dirty="0"/>
              <a:t>/</a:t>
            </a:r>
          </a:p>
        </p:txBody>
      </p:sp>
      <p:pic>
        <p:nvPicPr>
          <p:cNvPr id="12" name="firewise logo" descr="Firewise USA logo, NFPA logo in a black rounded square with flame inside and NFPA and trademark in call caps, black sans serif font. To the right is the Firewise logo, with the shape of a house split in half, left half is orange with a black flame inside; right half is green with a leaf inside. Underneath those symbols is Firewise USA (TM) in a red, all caps sans serif font. Stacked underneath is Residents reducing wildfire risks in black, sans serif upper and lower case font." title="Firewise USA logo">
            <a:extLst>
              <a:ext uri="{FF2B5EF4-FFF2-40B4-BE49-F238E27FC236}">
                <a16:creationId xmlns:a16="http://schemas.microsoft.com/office/drawing/2014/main" id="{556DDF63-2A16-0A4F-88DC-41667993DB40}"/>
              </a:ext>
            </a:extLst>
          </p:cNvPr>
          <p:cNvPicPr>
            <a:picLocks noChangeAspect="1"/>
          </p:cNvPicPr>
          <p:nvPr/>
        </p:nvPicPr>
        <p:blipFill rotWithShape="1">
          <a:blip r:embed="rId6"/>
          <a:srcRect l="7958" t="10641" r="5928" b="16918"/>
          <a:stretch/>
        </p:blipFill>
        <p:spPr>
          <a:xfrm>
            <a:off x="3603981" y="2521295"/>
            <a:ext cx="2766889" cy="1799650"/>
          </a:xfrm>
          <a:prstGeom prst="rect">
            <a:avLst/>
          </a:prstGeom>
        </p:spPr>
      </p:pic>
      <p:pic>
        <p:nvPicPr>
          <p:cNvPr id="4" name="Picture 3" descr="Residents and structure firefighters in from of home." title="Residents and firefighters"/>
          <p:cNvPicPr>
            <a:picLocks noChangeAspect="1"/>
          </p:cNvPicPr>
          <p:nvPr/>
        </p:nvPicPr>
        <p:blipFill>
          <a:blip r:embed="rId7"/>
          <a:stretch>
            <a:fillRect/>
          </a:stretch>
        </p:blipFill>
        <p:spPr>
          <a:xfrm>
            <a:off x="3642609" y="4810192"/>
            <a:ext cx="2796095" cy="2318429"/>
          </a:xfrm>
          <a:prstGeom prst="rect">
            <a:avLst/>
          </a:prstGeom>
        </p:spPr>
      </p:pic>
      <p:sp>
        <p:nvSpPr>
          <p:cNvPr id="30" name="TextBox 29"/>
          <p:cNvSpPr txBox="1"/>
          <p:nvPr/>
        </p:nvSpPr>
        <p:spPr>
          <a:xfrm>
            <a:off x="3593776" y="7224809"/>
            <a:ext cx="2836367" cy="307777"/>
          </a:xfrm>
          <a:prstGeom prst="rect">
            <a:avLst/>
          </a:prstGeom>
          <a:noFill/>
        </p:spPr>
        <p:txBody>
          <a:bodyPr wrap="square" lIns="0" tIns="0" rIns="0" bIns="0" rtlCol="0">
            <a:spAutoFit/>
          </a:bodyPr>
          <a:lstStyle/>
          <a:p>
            <a:r>
              <a:rPr lang="en-US" sz="1000" i="1" dirty="0"/>
              <a:t>Homeowners and local fire officials working together for a safer community.</a:t>
            </a:r>
            <a:endParaRPr lang="en-US" sz="1000" dirty="0"/>
          </a:p>
        </p:txBody>
      </p:sp>
      <p:cxnSp>
        <p:nvCxnSpPr>
          <p:cNvPr id="9" name="Straight Connector 8" descr="Fold line in light grey" title="Fold line"/>
          <p:cNvCxnSpPr/>
          <p:nvPr/>
        </p:nvCxnSpPr>
        <p:spPr>
          <a:xfrm>
            <a:off x="6699802" y="228600"/>
            <a:ext cx="0" cy="73152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63275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CABEFF44-EB6D-454D-AB95-3702FE5D9058}"/>
              </a:ext>
            </a:extLst>
          </p:cNvPr>
          <p:cNvSpPr>
            <a:spLocks noGrp="1"/>
          </p:cNvSpPr>
          <p:nvPr>
            <p:ph type="ctrTitle"/>
          </p:nvPr>
        </p:nvSpPr>
        <p:spPr>
          <a:xfrm>
            <a:off x="6864349" y="1605042"/>
            <a:ext cx="2039620" cy="251989"/>
          </a:xfrm>
        </p:spPr>
        <p:txBody>
          <a:bodyPr anchor="t" anchorCtr="0">
            <a:normAutofit/>
          </a:bodyPr>
          <a:lstStyle/>
          <a:p>
            <a:r>
              <a:rPr lang="en-US" sz="900" dirty="0"/>
              <a:t>Learn before you burn page 2</a:t>
            </a:r>
          </a:p>
        </p:txBody>
      </p:sp>
      <p:sp>
        <p:nvSpPr>
          <p:cNvPr id="28" name="header left" descr="Rectangular maroon header across top of panel" title="If you must burn header"/>
          <p:cNvSpPr/>
          <p:nvPr/>
        </p:nvSpPr>
        <p:spPr>
          <a:xfrm>
            <a:off x="290381" y="291562"/>
            <a:ext cx="2833141" cy="415977"/>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if"/>
          <p:cNvSpPr txBox="1"/>
          <p:nvPr/>
        </p:nvSpPr>
        <p:spPr>
          <a:xfrm>
            <a:off x="290381" y="361050"/>
            <a:ext cx="2855627" cy="276999"/>
          </a:xfrm>
          <a:prstGeom prst="rect">
            <a:avLst/>
          </a:prstGeom>
          <a:noFill/>
        </p:spPr>
        <p:txBody>
          <a:bodyPr wrap="square" lIns="0" tIns="0" rIns="0" bIns="0" rtlCol="0">
            <a:spAutoFit/>
          </a:bodyPr>
          <a:lstStyle/>
          <a:p>
            <a:pPr algn="ctr"/>
            <a:r>
              <a:rPr lang="en-US" b="1" dirty="0">
                <a:solidFill>
                  <a:schemeClr val="bg1"/>
                </a:solidFill>
                <a:latin typeface="Arial Black" charset="0"/>
                <a:ea typeface="Arial Black" charset="0"/>
                <a:cs typeface="Arial Black" charset="0"/>
              </a:rPr>
              <a:t>If You Must Burn</a:t>
            </a:r>
            <a:r>
              <a:rPr lang="mr-IN" b="1" dirty="0">
                <a:solidFill>
                  <a:schemeClr val="bg1"/>
                </a:solidFill>
                <a:latin typeface="Arial Black" charset="0"/>
                <a:ea typeface="Arial Black" charset="0"/>
                <a:cs typeface="Arial Black" charset="0"/>
              </a:rPr>
              <a:t>…</a:t>
            </a:r>
            <a:endParaRPr lang="en-US" b="1" dirty="0">
              <a:solidFill>
                <a:schemeClr val="bg1"/>
              </a:solidFill>
              <a:latin typeface="Arial Black" charset="0"/>
              <a:ea typeface="Arial Black" charset="0"/>
              <a:cs typeface="Arial Black" charset="0"/>
            </a:endParaRPr>
          </a:p>
        </p:txBody>
      </p:sp>
      <p:sp>
        <p:nvSpPr>
          <p:cNvPr id="26" name="plan"/>
          <p:cNvSpPr txBox="1"/>
          <p:nvPr/>
        </p:nvSpPr>
        <p:spPr>
          <a:xfrm>
            <a:off x="294940" y="777027"/>
            <a:ext cx="2790399" cy="3785652"/>
          </a:xfrm>
          <a:prstGeom prst="rect">
            <a:avLst/>
          </a:prstGeom>
          <a:noFill/>
        </p:spPr>
        <p:txBody>
          <a:bodyPr wrap="square" lIns="0" tIns="0" rIns="0" bIns="0" rtlCol="0">
            <a:spAutoFit/>
          </a:bodyPr>
          <a:lstStyle/>
          <a:p>
            <a:pPr>
              <a:spcBef>
                <a:spcPts val="600"/>
              </a:spcBef>
            </a:pPr>
            <a:r>
              <a:rPr lang="en-US" sz="1400" b="1" dirty="0">
                <a:latin typeface="Arial Black" charset="0"/>
                <a:ea typeface="Arial Black" charset="0"/>
                <a:cs typeface="Arial Black" charset="0"/>
              </a:rPr>
              <a:t>PLAN AHEAD</a:t>
            </a:r>
          </a:p>
          <a:p>
            <a:pPr marL="171450" indent="-171450">
              <a:spcBef>
                <a:spcPts val="600"/>
              </a:spcBef>
              <a:buFont typeface="Arial" charset="0"/>
              <a:buChar char="•"/>
            </a:pPr>
            <a:r>
              <a:rPr lang="en-US" sz="1200" dirty="0"/>
              <a:t>Familiarize yourself with local burning regulations. </a:t>
            </a:r>
          </a:p>
          <a:p>
            <a:pPr marL="171450" indent="-171450">
              <a:spcBef>
                <a:spcPts val="600"/>
              </a:spcBef>
              <a:buFont typeface="Arial" charset="0"/>
              <a:buChar char="•"/>
            </a:pPr>
            <a:r>
              <a:rPr lang="en-US" sz="1200" dirty="0"/>
              <a:t>Be aware of current and expected weather conditions.</a:t>
            </a:r>
          </a:p>
          <a:p>
            <a:pPr marL="171450" indent="-171450">
              <a:spcBef>
                <a:spcPts val="600"/>
              </a:spcBef>
              <a:buFont typeface="Arial" charset="0"/>
              <a:buChar char="•"/>
            </a:pPr>
            <a:r>
              <a:rPr lang="en-US" sz="1200" dirty="0"/>
              <a:t>Locate your burning area as far away from structures as possible.</a:t>
            </a:r>
          </a:p>
          <a:p>
            <a:pPr marL="171450" indent="-171450">
              <a:spcBef>
                <a:spcPts val="600"/>
              </a:spcBef>
              <a:buFont typeface="Arial" charset="0"/>
              <a:buChar char="•"/>
            </a:pPr>
            <a:r>
              <a:rPr lang="en-US" sz="1200" dirty="0"/>
              <a:t>Prepare a safe burning site on a </a:t>
            </a:r>
            <a:r>
              <a:rPr lang="en-US" sz="1200" dirty="0" err="1"/>
              <a:t>nonburnable</a:t>
            </a:r>
            <a:r>
              <a:rPr lang="en-US" sz="1200" dirty="0"/>
              <a:t> surface with adequate clearance. </a:t>
            </a:r>
          </a:p>
          <a:p>
            <a:pPr marL="171450" indent="-171450">
              <a:spcBef>
                <a:spcPts val="600"/>
              </a:spcBef>
              <a:buFont typeface="Arial" charset="0"/>
              <a:buChar char="•"/>
            </a:pPr>
            <a:r>
              <a:rPr lang="en-US" sz="1200" dirty="0"/>
              <a:t>Keep smoke from drifting into roadways and affecting your neighbors.</a:t>
            </a:r>
          </a:p>
          <a:p>
            <a:pPr marL="171450" indent="-171450">
              <a:spcBef>
                <a:spcPts val="600"/>
              </a:spcBef>
              <a:buFont typeface="Arial" charset="0"/>
              <a:buChar char="•"/>
            </a:pPr>
            <a:r>
              <a:rPr lang="en-US" sz="1200" dirty="0"/>
              <a:t>Gather proper tools and keep them outside and available.</a:t>
            </a:r>
          </a:p>
          <a:p>
            <a:pPr marL="171450" indent="-171450">
              <a:spcBef>
                <a:spcPts val="600"/>
              </a:spcBef>
              <a:buFont typeface="Arial" charset="0"/>
              <a:buChar char="•"/>
            </a:pPr>
            <a:r>
              <a:rPr lang="en-US" sz="1200" dirty="0"/>
              <a:t>Have plenty of water on hand.</a:t>
            </a:r>
          </a:p>
          <a:p>
            <a:pPr marL="171450" indent="-171450">
              <a:spcBef>
                <a:spcPts val="600"/>
              </a:spcBef>
              <a:buFont typeface="Arial" charset="0"/>
              <a:buChar char="•"/>
            </a:pPr>
            <a:r>
              <a:rPr lang="en-US" sz="1200" dirty="0"/>
              <a:t>Allow enough time to stay with your fire until it is out cold.</a:t>
            </a:r>
          </a:p>
        </p:txBody>
      </p:sp>
      <p:sp>
        <p:nvSpPr>
          <p:cNvPr id="44" name="do not eader" descr="Rectangular maroon header across top of panel" title="Decorative header"/>
          <p:cNvSpPr/>
          <p:nvPr/>
        </p:nvSpPr>
        <p:spPr>
          <a:xfrm>
            <a:off x="242342" y="4616986"/>
            <a:ext cx="2833141" cy="415977"/>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do not text"/>
          <p:cNvSpPr txBox="1"/>
          <p:nvPr/>
        </p:nvSpPr>
        <p:spPr>
          <a:xfrm>
            <a:off x="253585" y="4706080"/>
            <a:ext cx="2833141" cy="276999"/>
          </a:xfrm>
          <a:prstGeom prst="rect">
            <a:avLst/>
          </a:prstGeom>
          <a:noFill/>
        </p:spPr>
        <p:txBody>
          <a:bodyPr wrap="square" lIns="0" tIns="0" rIns="0" bIns="0" rtlCol="0">
            <a:spAutoFit/>
          </a:bodyPr>
          <a:lstStyle/>
          <a:p>
            <a:pPr algn="ctr"/>
            <a:r>
              <a:rPr lang="en-US" b="1" dirty="0">
                <a:solidFill>
                  <a:schemeClr val="bg1"/>
                </a:solidFill>
                <a:latin typeface="Arial Black" charset="0"/>
                <a:ea typeface="Arial Black" charset="0"/>
                <a:cs typeface="Arial Black" charset="0"/>
              </a:rPr>
              <a:t>DO NOT BURN</a:t>
            </a:r>
          </a:p>
        </p:txBody>
      </p:sp>
      <p:sp>
        <p:nvSpPr>
          <p:cNvPr id="46" name="left bullet"/>
          <p:cNvSpPr txBox="1"/>
          <p:nvPr/>
        </p:nvSpPr>
        <p:spPr>
          <a:xfrm>
            <a:off x="227917" y="5105342"/>
            <a:ext cx="1366797" cy="2031325"/>
          </a:xfrm>
          <a:prstGeom prst="rect">
            <a:avLst/>
          </a:prstGeom>
          <a:noFill/>
        </p:spPr>
        <p:txBody>
          <a:bodyPr wrap="square" lIns="0" tIns="0" rIns="0" bIns="0" rtlCol="0">
            <a:spAutoFit/>
          </a:bodyPr>
          <a:lstStyle/>
          <a:p>
            <a:pPr marL="171450" indent="-165100">
              <a:tabLst>
                <a:tab pos="163513" algn="l"/>
              </a:tabLst>
            </a:pPr>
            <a:r>
              <a:rPr lang="en-US" sz="1200" dirty="0"/>
              <a:t>• 	Plastics</a:t>
            </a:r>
          </a:p>
          <a:p>
            <a:pPr marL="171450" indent="-165100">
              <a:tabLst>
                <a:tab pos="163513" algn="l"/>
              </a:tabLst>
            </a:pPr>
            <a:r>
              <a:rPr lang="en-US" sz="1200" dirty="0"/>
              <a:t>• 	Paint</a:t>
            </a:r>
          </a:p>
          <a:p>
            <a:pPr marL="171450" indent="-165100">
              <a:tabLst>
                <a:tab pos="163513" algn="l"/>
              </a:tabLst>
            </a:pPr>
            <a:r>
              <a:rPr lang="en-US" sz="1200" dirty="0"/>
              <a:t>• 	Fiberglass</a:t>
            </a:r>
          </a:p>
          <a:p>
            <a:pPr marL="171450" indent="-165100">
              <a:tabLst>
                <a:tab pos="163513" algn="l"/>
              </a:tabLst>
            </a:pPr>
            <a:r>
              <a:rPr lang="en-US" sz="1200" dirty="0"/>
              <a:t>• 	Aerosol cans</a:t>
            </a:r>
          </a:p>
          <a:p>
            <a:pPr marL="171450" indent="-165100">
              <a:tabLst>
                <a:tab pos="163513" algn="l"/>
              </a:tabLst>
            </a:pPr>
            <a:r>
              <a:rPr lang="en-US" sz="1200" dirty="0"/>
              <a:t>• 	Railroad ties</a:t>
            </a:r>
          </a:p>
          <a:p>
            <a:pPr marL="171450" indent="-165100">
              <a:tabLst>
                <a:tab pos="163513" algn="l"/>
              </a:tabLst>
            </a:pPr>
            <a:r>
              <a:rPr lang="en-US" sz="1200" dirty="0"/>
              <a:t>• 	Electrical insulation</a:t>
            </a:r>
          </a:p>
          <a:p>
            <a:pPr marL="171450" indent="-165100">
              <a:tabLst>
                <a:tab pos="163513" algn="l"/>
              </a:tabLst>
            </a:pPr>
            <a:r>
              <a:rPr lang="en-US" sz="1200" dirty="0"/>
              <a:t>• 	Heavy oils</a:t>
            </a:r>
          </a:p>
          <a:p>
            <a:pPr marL="171450" indent="-165100">
              <a:tabLst>
                <a:tab pos="163513" algn="l"/>
              </a:tabLst>
            </a:pPr>
            <a:r>
              <a:rPr lang="en-US" sz="1200" dirty="0"/>
              <a:t>• 	Asphaltic materials (shingles)</a:t>
            </a:r>
          </a:p>
          <a:p>
            <a:pPr marL="171450" indent="-165100">
              <a:tabLst>
                <a:tab pos="163513" algn="l"/>
              </a:tabLst>
            </a:pPr>
            <a:r>
              <a:rPr lang="en-US" sz="1200" dirty="0"/>
              <a:t>• 	Chemical wastes</a:t>
            </a:r>
          </a:p>
        </p:txBody>
      </p:sp>
      <p:sp>
        <p:nvSpPr>
          <p:cNvPr id="47" name="right bullet"/>
          <p:cNvSpPr txBox="1"/>
          <p:nvPr/>
        </p:nvSpPr>
        <p:spPr>
          <a:xfrm>
            <a:off x="1594714" y="5139866"/>
            <a:ext cx="1486482" cy="1846659"/>
          </a:xfrm>
          <a:prstGeom prst="rect">
            <a:avLst/>
          </a:prstGeom>
          <a:noFill/>
        </p:spPr>
        <p:txBody>
          <a:bodyPr wrap="square" lIns="0" tIns="0" rIns="0" bIns="0" rtlCol="0">
            <a:spAutoFit/>
          </a:bodyPr>
          <a:lstStyle/>
          <a:p>
            <a:pPr marL="171450" indent="-165100">
              <a:tabLst>
                <a:tab pos="109538" algn="l"/>
              </a:tabLst>
            </a:pPr>
            <a:r>
              <a:rPr lang="en-US" sz="1200" dirty="0"/>
              <a:t>• 	Rubber, natural or synthetic</a:t>
            </a:r>
          </a:p>
          <a:p>
            <a:pPr marL="171450" indent="-165100">
              <a:tabLst>
                <a:tab pos="109538" algn="l"/>
              </a:tabLst>
            </a:pPr>
            <a:r>
              <a:rPr lang="en-US" sz="1200" dirty="0"/>
              <a:t>• 	Petroleum products</a:t>
            </a:r>
          </a:p>
          <a:p>
            <a:pPr marL="171450" indent="-165100">
              <a:tabLst>
                <a:tab pos="109538" algn="l"/>
              </a:tabLst>
            </a:pPr>
            <a:r>
              <a:rPr lang="en-US" sz="1200" dirty="0"/>
              <a:t>• 	Vehicles or materials from vehicles</a:t>
            </a:r>
          </a:p>
          <a:p>
            <a:pPr marL="171450" indent="-165100">
              <a:tabLst>
                <a:tab pos="109538" algn="l"/>
              </a:tabLst>
            </a:pPr>
            <a:r>
              <a:rPr lang="en-US" sz="1200" dirty="0"/>
              <a:t>• 	Treated lumber or timbers</a:t>
            </a:r>
          </a:p>
          <a:p>
            <a:pPr marL="171450" indent="-165100">
              <a:tabLst>
                <a:tab pos="109538" algn="l"/>
              </a:tabLst>
            </a:pPr>
            <a:r>
              <a:rPr lang="en-US" sz="1200" dirty="0"/>
              <a:t>• 	Construction or demolition materials not made of wood</a:t>
            </a:r>
          </a:p>
        </p:txBody>
      </p:sp>
      <p:cxnSp>
        <p:nvCxnSpPr>
          <p:cNvPr id="8" name="Straight Connector 7" descr="Fold line" title="fold line"/>
          <p:cNvCxnSpPr/>
          <p:nvPr/>
        </p:nvCxnSpPr>
        <p:spPr>
          <a:xfrm>
            <a:off x="3346704" y="228600"/>
            <a:ext cx="0" cy="73152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7" name="debris pile header" descr="Maroon header across top of panel" title="Decorative rectsngle"/>
          <p:cNvSpPr/>
          <p:nvPr/>
        </p:nvSpPr>
        <p:spPr>
          <a:xfrm>
            <a:off x="3612629" y="314408"/>
            <a:ext cx="6171451" cy="415977"/>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if using debris"/>
          <p:cNvSpPr txBox="1"/>
          <p:nvPr/>
        </p:nvSpPr>
        <p:spPr>
          <a:xfrm>
            <a:off x="3848100" y="383896"/>
            <a:ext cx="5935980" cy="276999"/>
          </a:xfrm>
          <a:prstGeom prst="rect">
            <a:avLst/>
          </a:prstGeom>
          <a:noFill/>
        </p:spPr>
        <p:txBody>
          <a:bodyPr wrap="square" lIns="0" tIns="0" rIns="0" bIns="0" rtlCol="0">
            <a:spAutoFit/>
          </a:bodyPr>
          <a:lstStyle/>
          <a:p>
            <a:r>
              <a:rPr lang="en-US" b="1" dirty="0">
                <a:solidFill>
                  <a:schemeClr val="bg1"/>
                </a:solidFill>
                <a:latin typeface="Arial Black" charset="0"/>
                <a:ea typeface="Arial Black" charset="0"/>
                <a:cs typeface="Arial Black" charset="0"/>
              </a:rPr>
              <a:t>If using a debris burning pile</a:t>
            </a:r>
            <a:r>
              <a:rPr lang="mr-IN" b="1" dirty="0">
                <a:solidFill>
                  <a:schemeClr val="bg1"/>
                </a:solidFill>
                <a:latin typeface="Arial Black" charset="0"/>
                <a:ea typeface="Arial Black" charset="0"/>
                <a:cs typeface="Arial Black" charset="0"/>
              </a:rPr>
              <a:t>…</a:t>
            </a:r>
            <a:endParaRPr lang="en-US" b="1" dirty="0">
              <a:solidFill>
                <a:schemeClr val="bg1"/>
              </a:solidFill>
              <a:latin typeface="Arial Black" charset="0"/>
              <a:ea typeface="Arial Black" charset="0"/>
              <a:cs typeface="Arial Black" charset="0"/>
            </a:endParaRPr>
          </a:p>
        </p:txBody>
      </p:sp>
      <p:sp>
        <p:nvSpPr>
          <p:cNvPr id="48" name="check"/>
          <p:cNvSpPr txBox="1"/>
          <p:nvPr/>
        </p:nvSpPr>
        <p:spPr>
          <a:xfrm>
            <a:off x="3630483" y="901375"/>
            <a:ext cx="2769853" cy="2600712"/>
          </a:xfrm>
          <a:prstGeom prst="rect">
            <a:avLst/>
          </a:prstGeom>
          <a:noFill/>
        </p:spPr>
        <p:txBody>
          <a:bodyPr wrap="square" lIns="0" tIns="0" rIns="0" bIns="0" rtlCol="0">
            <a:spAutoFit/>
          </a:bodyPr>
          <a:lstStyle/>
          <a:p>
            <a:pPr marL="171450" indent="-171450">
              <a:spcBef>
                <a:spcPts val="600"/>
              </a:spcBef>
              <a:buFont typeface="Arial" charset="0"/>
              <a:buChar char="•"/>
            </a:pPr>
            <a:r>
              <a:rPr lang="en-US" sz="1200" dirty="0"/>
              <a:t>Check with your local fire department before burning.</a:t>
            </a:r>
          </a:p>
          <a:p>
            <a:pPr marL="171450" indent="-171450">
              <a:spcBef>
                <a:spcPts val="600"/>
              </a:spcBef>
              <a:buFont typeface="Arial" charset="0"/>
              <a:buChar char="•"/>
            </a:pPr>
            <a:r>
              <a:rPr lang="en-US" sz="1200" dirty="0"/>
              <a:t>Keep debris piles small and manageable.</a:t>
            </a:r>
          </a:p>
          <a:p>
            <a:pPr marL="171450" indent="-171450">
              <a:spcBef>
                <a:spcPts val="600"/>
              </a:spcBef>
              <a:buFont typeface="Arial" charset="0"/>
              <a:buChar char="•"/>
            </a:pPr>
            <a:r>
              <a:rPr lang="en-US" sz="1200" dirty="0"/>
              <a:t>Clear vegetation and flammable material at least 10 feet away from pile.</a:t>
            </a:r>
          </a:p>
          <a:p>
            <a:pPr marL="171450" indent="-171450">
              <a:spcBef>
                <a:spcPts val="600"/>
              </a:spcBef>
              <a:buFont typeface="Arial" charset="0"/>
              <a:buChar char="•"/>
            </a:pPr>
            <a:r>
              <a:rPr lang="en-US" sz="1200" dirty="0"/>
              <a:t>Avoid overhead obstructions like trees, powerlines and structures.</a:t>
            </a:r>
          </a:p>
          <a:p>
            <a:pPr marL="171450" indent="-171450">
              <a:spcBef>
                <a:spcPts val="600"/>
              </a:spcBef>
              <a:buFont typeface="Arial" charset="0"/>
              <a:buChar char="•"/>
            </a:pPr>
            <a:r>
              <a:rPr lang="en-US" sz="1200" dirty="0"/>
              <a:t>Wet the area around the burn pile and have water available.</a:t>
            </a:r>
          </a:p>
          <a:p>
            <a:pPr marL="171450" indent="-171450">
              <a:spcBef>
                <a:spcPts val="600"/>
              </a:spcBef>
              <a:buFont typeface="Arial" charset="0"/>
              <a:buChar char="•"/>
            </a:pPr>
            <a:r>
              <a:rPr lang="en-US" sz="1200" dirty="0"/>
              <a:t>Another alternative is to find out if your community has an approved communal burn pile.</a:t>
            </a:r>
          </a:p>
        </p:txBody>
      </p:sp>
      <p:pic>
        <p:nvPicPr>
          <p:cNvPr id="6" name="pile" descr="Maximum 4 foot burn pile with 10 foot on each side cleared of flammable debris. Person standing next to area with shovel, bucket and hose. In background is house with grass and trees." title="Burn pile"/>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30982" y="857577"/>
            <a:ext cx="3236468" cy="2682529"/>
          </a:xfrm>
          <a:prstGeom prst="rect">
            <a:avLst/>
          </a:prstGeom>
        </p:spPr>
      </p:pic>
      <p:sp>
        <p:nvSpPr>
          <p:cNvPr id="41" name="barrel rectangle" descr="Maroon header across top of panel" title="Decorative rectangle"/>
          <p:cNvSpPr/>
          <p:nvPr/>
        </p:nvSpPr>
        <p:spPr>
          <a:xfrm>
            <a:off x="3612629" y="3707541"/>
            <a:ext cx="6171451" cy="415977"/>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barrel text"/>
          <p:cNvSpPr txBox="1"/>
          <p:nvPr/>
        </p:nvSpPr>
        <p:spPr>
          <a:xfrm>
            <a:off x="3848100" y="3777029"/>
            <a:ext cx="3105150" cy="276999"/>
          </a:xfrm>
          <a:prstGeom prst="rect">
            <a:avLst/>
          </a:prstGeom>
          <a:noFill/>
        </p:spPr>
        <p:txBody>
          <a:bodyPr wrap="square" lIns="0" tIns="0" rIns="0" bIns="0" rtlCol="0">
            <a:spAutoFit/>
          </a:bodyPr>
          <a:lstStyle/>
          <a:p>
            <a:r>
              <a:rPr lang="en-US" b="1" dirty="0">
                <a:solidFill>
                  <a:schemeClr val="bg1"/>
                </a:solidFill>
                <a:latin typeface="Arial Black" charset="0"/>
                <a:ea typeface="Arial Black" charset="0"/>
                <a:cs typeface="Arial Black" charset="0"/>
              </a:rPr>
              <a:t>If using a burn barrel</a:t>
            </a:r>
            <a:r>
              <a:rPr lang="mr-IN" b="1" dirty="0">
                <a:solidFill>
                  <a:schemeClr val="bg1"/>
                </a:solidFill>
                <a:latin typeface="Arial Black" charset="0"/>
                <a:ea typeface="Arial Black" charset="0"/>
                <a:cs typeface="Arial Black" charset="0"/>
              </a:rPr>
              <a:t>…</a:t>
            </a:r>
            <a:endParaRPr lang="en-US" b="1" dirty="0">
              <a:solidFill>
                <a:schemeClr val="bg1"/>
              </a:solidFill>
              <a:latin typeface="Arial Black" charset="0"/>
              <a:ea typeface="Arial Black" charset="0"/>
              <a:cs typeface="Arial Black" charset="0"/>
            </a:endParaRPr>
          </a:p>
        </p:txBody>
      </p:sp>
      <p:sp>
        <p:nvSpPr>
          <p:cNvPr id="50" name="check"/>
          <p:cNvSpPr txBox="1"/>
          <p:nvPr/>
        </p:nvSpPr>
        <p:spPr>
          <a:xfrm>
            <a:off x="3622010" y="4290953"/>
            <a:ext cx="2651602" cy="3077766"/>
          </a:xfrm>
          <a:prstGeom prst="rect">
            <a:avLst/>
          </a:prstGeom>
          <a:noFill/>
        </p:spPr>
        <p:txBody>
          <a:bodyPr wrap="square" lIns="0" tIns="0" rIns="0" bIns="0" rtlCol="0">
            <a:spAutoFit/>
          </a:bodyPr>
          <a:lstStyle/>
          <a:p>
            <a:pPr marL="171450" indent="-171450">
              <a:spcBef>
                <a:spcPts val="600"/>
              </a:spcBef>
              <a:buFont typeface="Arial" charset="0"/>
              <a:buChar char="•"/>
            </a:pPr>
            <a:r>
              <a:rPr lang="en-US" sz="1200" dirty="0"/>
              <a:t>Check with your local fire department before burning. Have water available.</a:t>
            </a:r>
          </a:p>
          <a:p>
            <a:pPr marL="171450" indent="-171450">
              <a:spcBef>
                <a:spcPts val="600"/>
              </a:spcBef>
              <a:buFont typeface="Arial" charset="0"/>
              <a:buChar char="•"/>
            </a:pPr>
            <a:r>
              <a:rPr lang="en-US" sz="1200" dirty="0"/>
              <a:t>Place a metal barrel that is in good condition on bricks, gravel, or dirt away from burnable material and vegetation.</a:t>
            </a:r>
          </a:p>
          <a:p>
            <a:pPr marL="171450" indent="-171450">
              <a:spcBef>
                <a:spcPts val="600"/>
              </a:spcBef>
              <a:buFont typeface="Arial" charset="0"/>
              <a:buChar char="•"/>
            </a:pPr>
            <a:r>
              <a:rPr lang="en-US" sz="1200" dirty="0"/>
              <a:t>Avoid placing barrel under trees, power lines or structures.</a:t>
            </a:r>
          </a:p>
          <a:p>
            <a:pPr marL="171450" indent="-171450">
              <a:spcBef>
                <a:spcPts val="600"/>
              </a:spcBef>
              <a:buFont typeface="Arial" charset="0"/>
              <a:buChar char="•"/>
            </a:pPr>
            <a:r>
              <a:rPr lang="en-US" sz="1200" dirty="0"/>
              <a:t>Cover with a metal screen with openings no larger than 1/4” to reduce sparks and flying embers.</a:t>
            </a:r>
          </a:p>
          <a:p>
            <a:pPr marL="171450" indent="-171450">
              <a:spcBef>
                <a:spcPts val="600"/>
              </a:spcBef>
              <a:buFont typeface="Arial" charset="0"/>
              <a:buChar char="•"/>
            </a:pPr>
            <a:r>
              <a:rPr lang="en-US" sz="1200" dirty="0"/>
              <a:t>Cut and screen 3” vent holes on the lower sides of the barrel. Equally space three vents to allow for drainage of water and a draft, creating a hotter fire with less smoke.</a:t>
            </a:r>
          </a:p>
        </p:txBody>
      </p:sp>
      <p:pic>
        <p:nvPicPr>
          <p:cNvPr id="10" name="Picture 9" descr="Metal burn barrel with screen, with 10 foot on each side cleared of flammable debris. Person standing next to area with shovel, bucket and hose. In background is house with grass and trees." title="Burn barrel"/>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477000" y="4355978"/>
            <a:ext cx="3307080" cy="2725955"/>
          </a:xfrm>
          <a:prstGeom prst="rect">
            <a:avLst/>
          </a:prstGeom>
        </p:spPr>
      </p:pic>
    </p:spTree>
    <p:extLst>
      <p:ext uri="{BB962C8B-B14F-4D97-AF65-F5344CB8AC3E}">
        <p14:creationId xmlns:p14="http://schemas.microsoft.com/office/powerpoint/2010/main" val="1366608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E7DBD-6DA2-7440-8629-2ABF0E15B6BB}"/>
              </a:ext>
            </a:extLst>
          </p:cNvPr>
          <p:cNvSpPr>
            <a:spLocks noGrp="1"/>
          </p:cNvSpPr>
          <p:nvPr>
            <p:ph type="title"/>
          </p:nvPr>
        </p:nvSpPr>
        <p:spPr>
          <a:xfrm>
            <a:off x="691515" y="413811"/>
            <a:ext cx="8675370" cy="411690"/>
          </a:xfrm>
        </p:spPr>
        <p:txBody>
          <a:bodyPr>
            <a:normAutofit/>
          </a:bodyPr>
          <a:lstStyle/>
          <a:p>
            <a:r>
              <a:rPr lang="en-US" sz="2000" dirty="0"/>
              <a:t>Take Time to learn before you burn (accessible)</a:t>
            </a:r>
          </a:p>
        </p:txBody>
      </p:sp>
      <p:sp>
        <p:nvSpPr>
          <p:cNvPr id="3" name="Content Placeholder 2">
            <a:extLst>
              <a:ext uri="{FF2B5EF4-FFF2-40B4-BE49-F238E27FC236}">
                <a16:creationId xmlns:a16="http://schemas.microsoft.com/office/drawing/2014/main" id="{B72B426A-7907-2042-AAD3-8CB1C4477E46}"/>
              </a:ext>
            </a:extLst>
          </p:cNvPr>
          <p:cNvSpPr>
            <a:spLocks noGrp="1"/>
          </p:cNvSpPr>
          <p:nvPr>
            <p:ph idx="1"/>
          </p:nvPr>
        </p:nvSpPr>
        <p:spPr>
          <a:xfrm>
            <a:off x="691516" y="1066074"/>
            <a:ext cx="4011114" cy="6053184"/>
          </a:xfrm>
        </p:spPr>
        <p:txBody>
          <a:bodyPr wrap="square" lIns="0" tIns="0" rIns="0" bIns="0" numCol="1" spcCol="91440">
            <a:noAutofit/>
          </a:bodyPr>
          <a:lstStyle/>
          <a:p>
            <a:pPr marL="0" indent="0">
              <a:lnSpc>
                <a:spcPts val="1500"/>
              </a:lnSpc>
              <a:spcBef>
                <a:spcPts val="0"/>
              </a:spcBef>
              <a:buNone/>
            </a:pPr>
            <a:r>
              <a:rPr lang="en-US" sz="1200" dirty="0"/>
              <a:t>Page 1, right panel (front)</a:t>
            </a:r>
          </a:p>
          <a:p>
            <a:pPr marL="0" indent="0">
              <a:lnSpc>
                <a:spcPts val="1500"/>
              </a:lnSpc>
              <a:spcBef>
                <a:spcPts val="0"/>
              </a:spcBef>
              <a:buNone/>
            </a:pPr>
            <a:r>
              <a:rPr lang="en-US" sz="1200" dirty="0"/>
              <a:t>Image: Decorative rectangle in maroon across top of panel.</a:t>
            </a:r>
          </a:p>
          <a:p>
            <a:pPr marL="0" indent="0">
              <a:lnSpc>
                <a:spcPts val="1500"/>
              </a:lnSpc>
              <a:spcBef>
                <a:spcPts val="0"/>
              </a:spcBef>
              <a:buNone/>
            </a:pPr>
            <a:r>
              <a:rPr lang="en-US" sz="1200" dirty="0"/>
              <a:t>Take Time to Learn Before You Burn</a:t>
            </a:r>
          </a:p>
          <a:p>
            <a:pPr marL="0" indent="0">
              <a:lnSpc>
                <a:spcPts val="1500"/>
              </a:lnSpc>
              <a:spcBef>
                <a:spcPts val="0"/>
              </a:spcBef>
              <a:buNone/>
            </a:pPr>
            <a:r>
              <a:rPr lang="en-US" sz="1200" dirty="0"/>
              <a:t>Image: Burnt area from escaped debris burn in foreground, house, yard, tree line and sky in background.</a:t>
            </a:r>
          </a:p>
          <a:p>
            <a:pPr marL="0" indent="0">
              <a:lnSpc>
                <a:spcPts val="1500"/>
              </a:lnSpc>
              <a:spcBef>
                <a:spcPts val="0"/>
              </a:spcBef>
              <a:buNone/>
            </a:pPr>
            <a:r>
              <a:rPr lang="en-US" sz="1200" dirty="0"/>
              <a:t>Did You Know...</a:t>
            </a:r>
          </a:p>
          <a:p>
            <a:pPr marL="0" indent="0">
              <a:lnSpc>
                <a:spcPts val="1500"/>
              </a:lnSpc>
              <a:spcBef>
                <a:spcPts val="0"/>
              </a:spcBef>
              <a:buNone/>
            </a:pPr>
            <a:r>
              <a:rPr lang="en-US" sz="1200" dirty="0"/>
              <a:t>Most wildfires in (your area) are caused by debris burning.</a:t>
            </a:r>
          </a:p>
          <a:p>
            <a:pPr marL="0" indent="0">
              <a:lnSpc>
                <a:spcPts val="1500"/>
              </a:lnSpc>
              <a:spcBef>
                <a:spcPts val="0"/>
              </a:spcBef>
              <a:buNone/>
            </a:pPr>
            <a:r>
              <a:rPr lang="en-US" sz="1200" dirty="0"/>
              <a:t>Image: Alaska Department of Natural Resources logo in a circle. Curved along the bottom edge of the logo are the words "ALASKA DEPARTMENT OF NATURAL RESOURCES" in black, sans serif all caps font. Inside the circle is a stream, pine tree, mountains and sun.</a:t>
            </a:r>
          </a:p>
          <a:p>
            <a:pPr marL="0" indent="0">
              <a:lnSpc>
                <a:spcPts val="1500"/>
              </a:lnSpc>
              <a:spcBef>
                <a:spcPts val="0"/>
              </a:spcBef>
              <a:buNone/>
            </a:pPr>
            <a:r>
              <a:rPr lang="en-US" sz="1200" dirty="0"/>
              <a:t>Alaska Department of </a:t>
            </a:r>
          </a:p>
          <a:p>
            <a:pPr marL="0" indent="0">
              <a:lnSpc>
                <a:spcPts val="1500"/>
              </a:lnSpc>
              <a:spcBef>
                <a:spcPts val="0"/>
              </a:spcBef>
              <a:buNone/>
            </a:pPr>
            <a:r>
              <a:rPr lang="en-US" sz="1200" dirty="0"/>
              <a:t>Natural Resources</a:t>
            </a:r>
          </a:p>
          <a:p>
            <a:pPr marL="0" indent="0">
              <a:lnSpc>
                <a:spcPts val="1500"/>
              </a:lnSpc>
              <a:spcBef>
                <a:spcPts val="0"/>
              </a:spcBef>
              <a:buNone/>
            </a:pPr>
            <a:r>
              <a:rPr lang="en-US" sz="1200" dirty="0"/>
              <a:t>Division of Forestry</a:t>
            </a:r>
          </a:p>
          <a:p>
            <a:pPr marL="0" indent="0">
              <a:lnSpc>
                <a:spcPts val="1500"/>
              </a:lnSpc>
              <a:spcBef>
                <a:spcPts val="0"/>
              </a:spcBef>
              <a:buNone/>
            </a:pPr>
            <a:r>
              <a:rPr lang="en-US" sz="1200" dirty="0"/>
              <a:t>550 W. 7th Ave. Suite 1450</a:t>
            </a:r>
            <a:br>
              <a:rPr lang="en-US" sz="1200" dirty="0"/>
            </a:br>
            <a:r>
              <a:rPr lang="en-US" sz="1200" dirty="0"/>
              <a:t>Anchorage, AK 99501-3566</a:t>
            </a:r>
          </a:p>
          <a:p>
            <a:pPr marL="0" indent="0">
              <a:lnSpc>
                <a:spcPts val="1500"/>
              </a:lnSpc>
              <a:spcBef>
                <a:spcPts val="0"/>
              </a:spcBef>
              <a:buNone/>
            </a:pPr>
            <a:r>
              <a:rPr lang="en-US" sz="1200" dirty="0"/>
              <a:t>Page 1, far left panel</a:t>
            </a:r>
          </a:p>
          <a:p>
            <a:pPr marL="0" indent="0">
              <a:lnSpc>
                <a:spcPts val="1500"/>
              </a:lnSpc>
              <a:spcBef>
                <a:spcPts val="0"/>
              </a:spcBef>
              <a:buNone/>
            </a:pPr>
            <a:r>
              <a:rPr lang="en-US" sz="1200" dirty="0"/>
              <a:t>Image: Decorative rectangle in maroon across top of panel</a:t>
            </a:r>
          </a:p>
          <a:p>
            <a:pPr marL="0" indent="0">
              <a:lnSpc>
                <a:spcPts val="1500"/>
              </a:lnSpc>
              <a:spcBef>
                <a:spcPts val="0"/>
              </a:spcBef>
              <a:buNone/>
            </a:pPr>
            <a:r>
              <a:rPr lang="en-US" sz="1200" dirty="0"/>
              <a:t>Alternatives to Burning</a:t>
            </a:r>
          </a:p>
          <a:p>
            <a:pPr marL="0" indent="0">
              <a:lnSpc>
                <a:spcPts val="1500"/>
              </a:lnSpc>
              <a:spcBef>
                <a:spcPts val="0"/>
              </a:spcBef>
              <a:buNone/>
            </a:pPr>
            <a:r>
              <a:rPr lang="en-US" sz="1200" dirty="0"/>
              <a:t>Reduce</a:t>
            </a:r>
          </a:p>
          <a:p>
            <a:pPr marL="0" indent="0">
              <a:lnSpc>
                <a:spcPts val="1500"/>
              </a:lnSpc>
              <a:spcBef>
                <a:spcPts val="0"/>
              </a:spcBef>
              <a:buNone/>
            </a:pPr>
            <a:r>
              <a:rPr lang="en-US" sz="1200" dirty="0"/>
              <a:t>Reduce the amount of trash that you burn by buying and using less.</a:t>
            </a:r>
          </a:p>
          <a:p>
            <a:pPr marL="0" indent="0">
              <a:lnSpc>
                <a:spcPts val="1500"/>
              </a:lnSpc>
              <a:spcBef>
                <a:spcPts val="0"/>
              </a:spcBef>
              <a:buNone/>
            </a:pPr>
            <a:r>
              <a:rPr lang="en-US" sz="1200" dirty="0"/>
              <a:t>Reuse</a:t>
            </a:r>
          </a:p>
          <a:p>
            <a:pPr marL="0" indent="0">
              <a:lnSpc>
                <a:spcPts val="1500"/>
              </a:lnSpc>
              <a:spcBef>
                <a:spcPts val="0"/>
              </a:spcBef>
              <a:buNone/>
            </a:pPr>
            <a:r>
              <a:rPr lang="en-US" sz="1200" dirty="0"/>
              <a:t>Reuse as much building and packaging material as possible. Cardboard and many kinds of plastic can also be reused.</a:t>
            </a:r>
          </a:p>
          <a:p>
            <a:pPr marL="0" indent="0">
              <a:lnSpc>
                <a:spcPts val="1500"/>
              </a:lnSpc>
              <a:spcBef>
                <a:spcPts val="0"/>
              </a:spcBef>
              <a:buNone/>
            </a:pPr>
            <a:r>
              <a:rPr lang="en-US" sz="1200" dirty="0"/>
              <a:t>Recycle</a:t>
            </a:r>
          </a:p>
          <a:p>
            <a:pPr marL="0" indent="0">
              <a:lnSpc>
                <a:spcPts val="1500"/>
              </a:lnSpc>
              <a:spcBef>
                <a:spcPts val="0"/>
              </a:spcBef>
              <a:buNone/>
            </a:pPr>
            <a:r>
              <a:rPr lang="en-US" sz="1200" dirty="0"/>
              <a:t>Household trash such as glass, metal and plastic can’t be composted but can be taken to a recycling center. This also helps extend the life of landfills.</a:t>
            </a:r>
          </a:p>
          <a:p>
            <a:pPr marL="0" indent="0">
              <a:lnSpc>
                <a:spcPts val="1500"/>
              </a:lnSpc>
              <a:spcBef>
                <a:spcPts val="0"/>
              </a:spcBef>
              <a:buNone/>
            </a:pPr>
            <a:r>
              <a:rPr lang="en-US" sz="1200" dirty="0"/>
              <a:t>Compost</a:t>
            </a:r>
          </a:p>
          <a:p>
            <a:pPr marL="0" indent="0">
              <a:lnSpc>
                <a:spcPts val="1500"/>
              </a:lnSpc>
              <a:spcBef>
                <a:spcPts val="0"/>
              </a:spcBef>
              <a:buNone/>
            </a:pPr>
            <a:r>
              <a:rPr lang="en-US" sz="1200" dirty="0"/>
              <a:t>Leaves can be composted to produce organically rich soil for gardens and flower beds.</a:t>
            </a:r>
          </a:p>
        </p:txBody>
      </p:sp>
      <p:sp>
        <p:nvSpPr>
          <p:cNvPr id="26" name="Content Placeholder 2">
            <a:extLst>
              <a:ext uri="{FF2B5EF4-FFF2-40B4-BE49-F238E27FC236}">
                <a16:creationId xmlns:a16="http://schemas.microsoft.com/office/drawing/2014/main" id="{54731B27-CD2F-3043-BB1A-8B77A7BBCFB6}"/>
              </a:ext>
            </a:extLst>
          </p:cNvPr>
          <p:cNvSpPr txBox="1">
            <a:spLocks/>
          </p:cNvSpPr>
          <p:nvPr/>
        </p:nvSpPr>
        <p:spPr>
          <a:xfrm>
            <a:off x="5231371" y="1082837"/>
            <a:ext cx="4297171" cy="6053184"/>
          </a:xfrm>
          <a:prstGeom prst="rect">
            <a:avLst/>
          </a:prstGeom>
        </p:spPr>
        <p:txBody>
          <a:bodyPr vert="horz" wrap="square" lIns="0" tIns="0" rIns="0" bIns="0" numCol="1" spcCol="91440" rtlCol="0">
            <a:noAutofit/>
          </a:bodyPr>
          <a:lstStyle>
            <a:lvl1pPr marL="251460" indent="-251460" algn="l" defTabSz="1005840" rtl="0" eaLnBrk="1" latinLnBrk="0" hangingPunct="1">
              <a:lnSpc>
                <a:spcPct val="90000"/>
              </a:lnSpc>
              <a:spcBef>
                <a:spcPts val="1100"/>
              </a:spcBef>
              <a:buFont typeface="Arial" panose="020B0604020202020204" pitchFamily="34" charset="0"/>
              <a:buChar char="•"/>
              <a:defRPr sz="3080" kern="1200">
                <a:solidFill>
                  <a:schemeClr val="tx1"/>
                </a:solidFill>
                <a:latin typeface="+mn-lt"/>
                <a:ea typeface="+mn-ea"/>
                <a:cs typeface="+mn-cs"/>
              </a:defRPr>
            </a:lvl1pPr>
            <a:lvl2pPr marL="754380" indent="-251460" algn="l" defTabSz="1005840" rtl="0" eaLnBrk="1" latinLnBrk="0" hangingPunct="1">
              <a:lnSpc>
                <a:spcPct val="90000"/>
              </a:lnSpc>
              <a:spcBef>
                <a:spcPts val="550"/>
              </a:spcBef>
              <a:buFont typeface="Arial" panose="020B0604020202020204" pitchFamily="34" charset="0"/>
              <a:buChar char="•"/>
              <a:defRPr sz="2640" kern="1200">
                <a:solidFill>
                  <a:schemeClr val="tx1"/>
                </a:solidFill>
                <a:latin typeface="+mn-lt"/>
                <a:ea typeface="+mn-ea"/>
                <a:cs typeface="+mn-cs"/>
              </a:defRPr>
            </a:lvl2pPr>
            <a:lvl3pPr marL="1257300" indent="-251460" algn="l" defTabSz="1005840"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4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06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898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0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8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a:lstStyle>
          <a:p>
            <a:pPr marL="0" indent="0">
              <a:lnSpc>
                <a:spcPts val="1500"/>
              </a:lnSpc>
              <a:spcBef>
                <a:spcPts val="0"/>
              </a:spcBef>
              <a:buFont typeface="Arial" panose="020B0604020202020204" pitchFamily="34" charset="0"/>
              <a:buNone/>
            </a:pPr>
            <a:r>
              <a:rPr lang="en-US" sz="1200" dirty="0"/>
              <a:t>Mulch</a:t>
            </a:r>
          </a:p>
          <a:p>
            <a:pPr marL="0" indent="0">
              <a:lnSpc>
                <a:spcPts val="1500"/>
              </a:lnSpc>
              <a:spcBef>
                <a:spcPts val="0"/>
              </a:spcBef>
              <a:buFont typeface="Arial" panose="020B0604020202020204" pitchFamily="34" charset="0"/>
              <a:buNone/>
            </a:pPr>
            <a:r>
              <a:rPr lang="en-US" sz="1200" dirty="0"/>
              <a:t>Branches and larger brush can be chipped and used as mulch in flower beds or landscaping in areas not adjacent to home.</a:t>
            </a:r>
          </a:p>
          <a:p>
            <a:pPr marL="0" indent="0">
              <a:lnSpc>
                <a:spcPts val="1500"/>
              </a:lnSpc>
              <a:spcBef>
                <a:spcPts val="0"/>
              </a:spcBef>
              <a:buFont typeface="Arial" panose="020B0604020202020204" pitchFamily="34" charset="0"/>
              <a:buNone/>
            </a:pPr>
            <a:r>
              <a:rPr lang="en-US" sz="1200" dirty="0"/>
              <a:t>Image: Residents and firefighters dragging limbs to a wood chipper on back of truck.</a:t>
            </a:r>
          </a:p>
          <a:p>
            <a:pPr marL="0" indent="0">
              <a:lnSpc>
                <a:spcPts val="1500"/>
              </a:lnSpc>
              <a:spcBef>
                <a:spcPts val="0"/>
              </a:spcBef>
              <a:buFont typeface="Arial" panose="020B0604020202020204" pitchFamily="34" charset="0"/>
              <a:buNone/>
            </a:pPr>
            <a:r>
              <a:rPr lang="en-US" sz="1200" dirty="0"/>
              <a:t>Chipping branches and trees saves landfill space and reduces the risk of fire.</a:t>
            </a:r>
          </a:p>
          <a:p>
            <a:pPr marL="0" indent="0">
              <a:lnSpc>
                <a:spcPts val="1500"/>
              </a:lnSpc>
              <a:spcBef>
                <a:spcPts val="0"/>
              </a:spcBef>
              <a:buFont typeface="Arial" panose="020B0604020202020204" pitchFamily="34" charset="0"/>
              <a:buNone/>
            </a:pPr>
            <a:r>
              <a:rPr lang="en-US" sz="1200" dirty="0"/>
              <a:t>Fold line in light grey</a:t>
            </a:r>
          </a:p>
          <a:p>
            <a:pPr marL="0" indent="0">
              <a:lnSpc>
                <a:spcPts val="1500"/>
              </a:lnSpc>
              <a:spcBef>
                <a:spcPts val="0"/>
              </a:spcBef>
              <a:buFont typeface="Arial" panose="020B0604020202020204" pitchFamily="34" charset="0"/>
              <a:buNone/>
            </a:pPr>
            <a:r>
              <a:rPr lang="en-US" sz="1200" dirty="0"/>
              <a:t>Page 1, Back panel (center)</a:t>
            </a:r>
          </a:p>
          <a:p>
            <a:pPr marL="0" indent="0">
              <a:lnSpc>
                <a:spcPts val="1500"/>
              </a:lnSpc>
              <a:spcBef>
                <a:spcPts val="0"/>
              </a:spcBef>
              <a:buFont typeface="Arial" panose="020B0604020202020204" pitchFamily="34" charset="0"/>
              <a:buNone/>
            </a:pPr>
            <a:r>
              <a:rPr lang="en-US" sz="1200" dirty="0"/>
              <a:t>Decorative rectangle in maroon across top of panel</a:t>
            </a:r>
          </a:p>
          <a:p>
            <a:pPr marL="0" indent="0">
              <a:lnSpc>
                <a:spcPts val="1500"/>
              </a:lnSpc>
              <a:spcBef>
                <a:spcPts val="0"/>
              </a:spcBef>
              <a:buFont typeface="Arial" panose="020B0604020202020204" pitchFamily="34" charset="0"/>
              <a:buNone/>
            </a:pPr>
            <a:r>
              <a:rPr lang="en-US" sz="1200" dirty="0"/>
              <a:t>For more information</a:t>
            </a:r>
          </a:p>
          <a:p>
            <a:pPr marL="0" indent="0">
              <a:lnSpc>
                <a:spcPts val="1500"/>
              </a:lnSpc>
              <a:spcBef>
                <a:spcPts val="0"/>
              </a:spcBef>
              <a:buFont typeface="Arial" panose="020B0604020202020204" pitchFamily="34" charset="0"/>
              <a:buNone/>
            </a:pPr>
            <a:r>
              <a:rPr lang="en-US" sz="1200" dirty="0"/>
              <a:t>Check out the following websites for information on alternatives to burning.</a:t>
            </a:r>
          </a:p>
          <a:p>
            <a:pPr marL="0" indent="0">
              <a:lnSpc>
                <a:spcPts val="1500"/>
              </a:lnSpc>
              <a:spcBef>
                <a:spcPts val="0"/>
              </a:spcBef>
              <a:buFont typeface="Arial" panose="020B0604020202020204" pitchFamily="34" charset="0"/>
              <a:buNone/>
            </a:pPr>
            <a:r>
              <a:rPr lang="en-US" sz="1200" dirty="0"/>
              <a:t>Visit these websites for information on protecting your home from wildfire.</a:t>
            </a:r>
          </a:p>
          <a:p>
            <a:pPr marL="0" indent="0">
              <a:lnSpc>
                <a:spcPts val="1500"/>
              </a:lnSpc>
              <a:spcBef>
                <a:spcPts val="0"/>
              </a:spcBef>
              <a:buFont typeface="Arial" panose="020B0604020202020204" pitchFamily="34" charset="0"/>
              <a:buNone/>
            </a:pPr>
            <a:r>
              <a:rPr lang="en-US" sz="1200" dirty="0">
                <a:hlinkClick r:id="rId2"/>
              </a:rPr>
              <a:t>https://www.nfpa.org/</a:t>
            </a:r>
            <a:endParaRPr lang="en-US" sz="1200" dirty="0"/>
          </a:p>
          <a:p>
            <a:pPr marL="0" indent="0">
              <a:lnSpc>
                <a:spcPts val="1500"/>
              </a:lnSpc>
              <a:spcBef>
                <a:spcPts val="0"/>
              </a:spcBef>
              <a:buFont typeface="Arial" panose="020B0604020202020204" pitchFamily="34" charset="0"/>
              <a:buNone/>
            </a:pPr>
            <a:r>
              <a:rPr lang="en-US" sz="1200" dirty="0">
                <a:hlinkClick r:id="rId3"/>
              </a:rPr>
              <a:t>https://www.facebook.com/firewise/</a:t>
            </a:r>
            <a:endParaRPr lang="en-US" sz="1200" dirty="0"/>
          </a:p>
          <a:p>
            <a:pPr marL="0" indent="0">
              <a:lnSpc>
                <a:spcPts val="1500"/>
              </a:lnSpc>
              <a:spcBef>
                <a:spcPts val="0"/>
              </a:spcBef>
              <a:buFont typeface="Arial" panose="020B0604020202020204" pitchFamily="34" charset="0"/>
              <a:buNone/>
            </a:pPr>
            <a:r>
              <a:rPr lang="en-US" sz="1200" dirty="0"/>
              <a:t>Image: </a:t>
            </a:r>
            <a:r>
              <a:rPr lang="en-US" sz="1200" dirty="0" err="1"/>
              <a:t>Firewise</a:t>
            </a:r>
            <a:r>
              <a:rPr lang="en-US" sz="1200" dirty="0"/>
              <a:t> USA logo, NFPA logo in a black rounded square with flame inside and NFPA and trademark in call caps, black sans serif font. To the right is the </a:t>
            </a:r>
            <a:r>
              <a:rPr lang="en-US" sz="1200" dirty="0" err="1"/>
              <a:t>Firewise</a:t>
            </a:r>
            <a:r>
              <a:rPr lang="en-US" sz="1200" dirty="0"/>
              <a:t> logo, with the shape of a house split in half, left half is orange with a black flame inside; right half is green with a leaf inside. Underneath those symbols is </a:t>
            </a:r>
            <a:r>
              <a:rPr lang="en-US" sz="1200" dirty="0" err="1"/>
              <a:t>Firewise</a:t>
            </a:r>
            <a:r>
              <a:rPr lang="en-US" sz="1200" dirty="0"/>
              <a:t> USA (TM) in a red, all caps sans serif font. Stacked underneath is Residents reducing wildfire risks in black, sans serif upper and lower case font.</a:t>
            </a:r>
          </a:p>
          <a:p>
            <a:pPr marL="0" indent="0">
              <a:lnSpc>
                <a:spcPts val="1500"/>
              </a:lnSpc>
              <a:spcBef>
                <a:spcPts val="0"/>
              </a:spcBef>
              <a:buFont typeface="Arial" panose="020B0604020202020204" pitchFamily="34" charset="0"/>
              <a:buNone/>
            </a:pPr>
            <a:r>
              <a:rPr lang="en-US" sz="1200" dirty="0"/>
              <a:t>Image: Residents and structure firefighters in from of home.</a:t>
            </a:r>
          </a:p>
          <a:p>
            <a:pPr marL="0" indent="0">
              <a:lnSpc>
                <a:spcPts val="1500"/>
              </a:lnSpc>
              <a:spcBef>
                <a:spcPts val="0"/>
              </a:spcBef>
              <a:buFont typeface="Arial" panose="020B0604020202020204" pitchFamily="34" charset="0"/>
              <a:buNone/>
            </a:pPr>
            <a:r>
              <a:rPr lang="en-US" sz="1200" dirty="0"/>
              <a:t>Homeowners and local fire officials working together for a safer community.</a:t>
            </a:r>
          </a:p>
          <a:p>
            <a:pPr marL="0" indent="0">
              <a:lnSpc>
                <a:spcPts val="1500"/>
              </a:lnSpc>
              <a:spcBef>
                <a:spcPts val="0"/>
              </a:spcBef>
              <a:buFont typeface="Arial" panose="020B0604020202020204" pitchFamily="34" charset="0"/>
              <a:buNone/>
            </a:pPr>
            <a:r>
              <a:rPr lang="en-US" sz="1200" dirty="0"/>
              <a:t>Image: Fold line</a:t>
            </a:r>
          </a:p>
          <a:p>
            <a:pPr marL="0" indent="0">
              <a:lnSpc>
                <a:spcPts val="1500"/>
              </a:lnSpc>
              <a:spcBef>
                <a:spcPts val="0"/>
              </a:spcBef>
              <a:buFont typeface="Arial" panose="020B0604020202020204" pitchFamily="34" charset="0"/>
              <a:buNone/>
            </a:pPr>
            <a:endParaRPr lang="en-US" sz="1200" dirty="0"/>
          </a:p>
          <a:p>
            <a:pPr marL="0" indent="0">
              <a:lnSpc>
                <a:spcPts val="1500"/>
              </a:lnSpc>
              <a:spcBef>
                <a:spcPts val="0"/>
              </a:spcBef>
              <a:buFont typeface="Arial" panose="020B0604020202020204" pitchFamily="34" charset="0"/>
              <a:buNone/>
            </a:pPr>
            <a:endParaRPr lang="en-US" sz="1200" dirty="0"/>
          </a:p>
          <a:p>
            <a:pPr marL="0" indent="0">
              <a:lnSpc>
                <a:spcPts val="1500"/>
              </a:lnSpc>
              <a:spcBef>
                <a:spcPts val="0"/>
              </a:spcBef>
              <a:buFont typeface="Arial" panose="020B0604020202020204" pitchFamily="34" charset="0"/>
              <a:buNone/>
            </a:pPr>
            <a:endParaRPr lang="en-US" sz="1200" dirty="0"/>
          </a:p>
          <a:p>
            <a:pPr marL="0" indent="0">
              <a:lnSpc>
                <a:spcPts val="1500"/>
              </a:lnSpc>
              <a:spcBef>
                <a:spcPts val="0"/>
              </a:spcBef>
              <a:buFont typeface="Arial" panose="020B0604020202020204" pitchFamily="34" charset="0"/>
              <a:buNone/>
            </a:pPr>
            <a:endParaRPr lang="en-US" sz="1200" dirty="0"/>
          </a:p>
          <a:p>
            <a:pPr marL="0" indent="0">
              <a:lnSpc>
                <a:spcPts val="1500"/>
              </a:lnSpc>
              <a:spcBef>
                <a:spcPts val="0"/>
              </a:spcBef>
              <a:buFont typeface="Arial" panose="020B0604020202020204" pitchFamily="34" charset="0"/>
              <a:buNone/>
            </a:pPr>
            <a:endParaRPr lang="en-US" sz="1200" dirty="0"/>
          </a:p>
          <a:p>
            <a:pPr marL="0" indent="0">
              <a:lnSpc>
                <a:spcPts val="1500"/>
              </a:lnSpc>
              <a:spcBef>
                <a:spcPts val="0"/>
              </a:spcBef>
              <a:buFont typeface="Arial" panose="020B0604020202020204" pitchFamily="34" charset="0"/>
              <a:buNone/>
            </a:pPr>
            <a:endParaRPr lang="en-US" sz="1200" dirty="0"/>
          </a:p>
          <a:p>
            <a:pPr marL="0" indent="0">
              <a:lnSpc>
                <a:spcPts val="1500"/>
              </a:lnSpc>
              <a:spcBef>
                <a:spcPts val="0"/>
              </a:spcBef>
              <a:buFont typeface="Arial" panose="020B0604020202020204" pitchFamily="34" charset="0"/>
              <a:buNone/>
            </a:pPr>
            <a:endParaRPr lang="en-US" sz="1200" dirty="0"/>
          </a:p>
          <a:p>
            <a:pPr marL="0" indent="0">
              <a:lnSpc>
                <a:spcPts val="1500"/>
              </a:lnSpc>
              <a:spcBef>
                <a:spcPts val="0"/>
              </a:spcBef>
              <a:buFont typeface="Arial" panose="020B0604020202020204" pitchFamily="34" charset="0"/>
              <a:buNone/>
            </a:pPr>
            <a:endParaRPr lang="en-US" sz="1200" dirty="0"/>
          </a:p>
          <a:p>
            <a:pPr marL="0" indent="0">
              <a:lnSpc>
                <a:spcPts val="1500"/>
              </a:lnSpc>
              <a:spcBef>
                <a:spcPts val="0"/>
              </a:spcBef>
              <a:buFont typeface="Arial" panose="020B0604020202020204" pitchFamily="34" charset="0"/>
              <a:buNone/>
            </a:pPr>
            <a:endParaRPr lang="en-US" sz="1200" dirty="0"/>
          </a:p>
          <a:p>
            <a:pPr marL="0" indent="0">
              <a:lnSpc>
                <a:spcPts val="1500"/>
              </a:lnSpc>
              <a:spcBef>
                <a:spcPts val="0"/>
              </a:spcBef>
              <a:buFont typeface="Arial" panose="020B0604020202020204" pitchFamily="34" charset="0"/>
              <a:buNone/>
            </a:pPr>
            <a:endParaRPr lang="en-US" sz="1200" dirty="0"/>
          </a:p>
          <a:p>
            <a:pPr marL="0" indent="0">
              <a:lnSpc>
                <a:spcPts val="1500"/>
              </a:lnSpc>
              <a:spcBef>
                <a:spcPts val="0"/>
              </a:spcBef>
              <a:buFont typeface="Arial" panose="020B0604020202020204" pitchFamily="34" charset="0"/>
              <a:buNone/>
            </a:pPr>
            <a:endParaRPr lang="en-US" sz="1200" dirty="0"/>
          </a:p>
          <a:p>
            <a:pPr marL="0" indent="0">
              <a:lnSpc>
                <a:spcPts val="1500"/>
              </a:lnSpc>
              <a:spcBef>
                <a:spcPts val="0"/>
              </a:spcBef>
              <a:buFont typeface="Arial" panose="020B0604020202020204" pitchFamily="34" charset="0"/>
              <a:buNone/>
            </a:pPr>
            <a:endParaRPr lang="en-US" sz="1200" dirty="0"/>
          </a:p>
          <a:p>
            <a:pPr marL="0" indent="0">
              <a:lnSpc>
                <a:spcPts val="1500"/>
              </a:lnSpc>
              <a:spcBef>
                <a:spcPts val="0"/>
              </a:spcBef>
              <a:buFont typeface="Arial" panose="020B0604020202020204" pitchFamily="34" charset="0"/>
              <a:buNone/>
            </a:pPr>
            <a:endParaRPr lang="en-US" sz="1200" dirty="0"/>
          </a:p>
          <a:p>
            <a:pPr marL="0" indent="0">
              <a:lnSpc>
                <a:spcPts val="1500"/>
              </a:lnSpc>
              <a:spcBef>
                <a:spcPts val="0"/>
              </a:spcBef>
              <a:buFont typeface="Arial" panose="020B0604020202020204" pitchFamily="34" charset="0"/>
              <a:buNone/>
            </a:pPr>
            <a:endParaRPr lang="en-US" sz="1200" dirty="0"/>
          </a:p>
          <a:p>
            <a:pPr marL="0" indent="0">
              <a:lnSpc>
                <a:spcPts val="1500"/>
              </a:lnSpc>
              <a:spcBef>
                <a:spcPts val="0"/>
              </a:spcBef>
              <a:buFont typeface="Arial" panose="020B0604020202020204" pitchFamily="34" charset="0"/>
              <a:buNone/>
            </a:pPr>
            <a:endParaRPr lang="en-US" sz="1200" dirty="0"/>
          </a:p>
          <a:p>
            <a:pPr marL="0" indent="0">
              <a:lnSpc>
                <a:spcPts val="1500"/>
              </a:lnSpc>
              <a:spcBef>
                <a:spcPts val="0"/>
              </a:spcBef>
              <a:buFont typeface="Arial" panose="020B0604020202020204" pitchFamily="34" charset="0"/>
              <a:buNone/>
            </a:pPr>
            <a:endParaRPr lang="en-US" sz="1200" dirty="0"/>
          </a:p>
          <a:p>
            <a:pPr marL="0" indent="0">
              <a:lnSpc>
                <a:spcPts val="1500"/>
              </a:lnSpc>
              <a:spcBef>
                <a:spcPts val="0"/>
              </a:spcBef>
              <a:buFont typeface="Arial" panose="020B0604020202020204" pitchFamily="34" charset="0"/>
              <a:buNone/>
            </a:pPr>
            <a:endParaRPr lang="en-US" sz="1200" dirty="0"/>
          </a:p>
          <a:p>
            <a:pPr marL="0" indent="0">
              <a:lnSpc>
                <a:spcPts val="1500"/>
              </a:lnSpc>
              <a:spcBef>
                <a:spcPts val="0"/>
              </a:spcBef>
              <a:buFont typeface="Arial" panose="020B0604020202020204" pitchFamily="34" charset="0"/>
              <a:buNone/>
            </a:pPr>
            <a:endParaRPr lang="en-US" sz="1200" dirty="0"/>
          </a:p>
          <a:p>
            <a:pPr marL="0" indent="0">
              <a:lnSpc>
                <a:spcPts val="1500"/>
              </a:lnSpc>
              <a:spcBef>
                <a:spcPts val="0"/>
              </a:spcBef>
              <a:buFont typeface="Arial" panose="020B0604020202020204" pitchFamily="34" charset="0"/>
              <a:buNone/>
            </a:pPr>
            <a:endParaRPr lang="en-US" sz="1200" dirty="0"/>
          </a:p>
          <a:p>
            <a:pPr marL="0" indent="0">
              <a:lnSpc>
                <a:spcPts val="1500"/>
              </a:lnSpc>
              <a:spcBef>
                <a:spcPts val="0"/>
              </a:spcBef>
              <a:buFont typeface="Arial" panose="020B0604020202020204" pitchFamily="34" charset="0"/>
              <a:buNone/>
            </a:pPr>
            <a:endParaRPr lang="en-US" sz="1200" dirty="0"/>
          </a:p>
          <a:p>
            <a:pPr marL="0" indent="0">
              <a:lnSpc>
                <a:spcPts val="1500"/>
              </a:lnSpc>
              <a:spcBef>
                <a:spcPts val="0"/>
              </a:spcBef>
              <a:buFont typeface="Arial" panose="020B0604020202020204" pitchFamily="34" charset="0"/>
              <a:buNone/>
            </a:pPr>
            <a:endParaRPr lang="en-US" sz="1200" dirty="0"/>
          </a:p>
        </p:txBody>
      </p:sp>
    </p:spTree>
    <p:extLst>
      <p:ext uri="{BB962C8B-B14F-4D97-AF65-F5344CB8AC3E}">
        <p14:creationId xmlns:p14="http://schemas.microsoft.com/office/powerpoint/2010/main" val="351186113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415</TotalTime>
  <Words>877</Words>
  <Application>Microsoft Macintosh PowerPoint</Application>
  <PresentationFormat>Custom</PresentationFormat>
  <Paragraphs>127</Paragraphs>
  <Slides>3</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Arial Black</vt:lpstr>
      <vt:lpstr>Calibri</vt:lpstr>
      <vt:lpstr>Calibri Light</vt:lpstr>
      <vt:lpstr>Office Theme</vt:lpstr>
      <vt:lpstr>Take time to learn before you burn brochure</vt:lpstr>
      <vt:lpstr>Learn before you burn page 2</vt:lpstr>
      <vt:lpstr>Take Time to learn before you burn (accessible)</vt:lpstr>
    </vt:vector>
  </TitlesOfParts>
  <Manager>NWCG</Manager>
  <Company>Alaask Department of Natural Resources</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Alaska Learn Before You Burn Brochure</dc:title>
  <dc:subject>Debris Burning</dc:subject>
  <dc:creator>Gwen Hensley</dc:creator>
  <cp:keywords>Debris burning, burn pile, burn barrel</cp:keywords>
  <dc:description/>
  <cp:lastModifiedBy>Gwen Hensley</cp:lastModifiedBy>
  <cp:revision>36</cp:revision>
  <dcterms:created xsi:type="dcterms:W3CDTF">2017-07-13T14:40:30Z</dcterms:created>
  <dcterms:modified xsi:type="dcterms:W3CDTF">2020-05-08T12:18:43Z</dcterms:modified>
  <cp:category>Debris Burning</cp:category>
</cp:coreProperties>
</file>