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5D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71"/>
  </p:normalViewPr>
  <p:slideViewPr>
    <p:cSldViewPr snapToGrid="0" snapToObjects="1" showGuides="1">
      <p:cViewPr varScale="1">
        <p:scale>
          <a:sx n="91" d="100"/>
          <a:sy n="91" d="100"/>
        </p:scale>
        <p:origin x="1352" y="192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B4963-2A95-A246-8B9A-1E53F040C5F3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4D85-C308-364D-95C2-A01B074600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B4963-2A95-A246-8B9A-1E53F040C5F3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4D85-C308-364D-95C2-A01B074600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B4963-2A95-A246-8B9A-1E53F040C5F3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4D85-C308-364D-95C2-A01B074600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B4963-2A95-A246-8B9A-1E53F040C5F3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4D85-C308-364D-95C2-A01B074600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B4963-2A95-A246-8B9A-1E53F040C5F3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4D85-C308-364D-95C2-A01B074600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B4963-2A95-A246-8B9A-1E53F040C5F3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4D85-C308-364D-95C2-A01B074600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B4963-2A95-A246-8B9A-1E53F040C5F3}" type="datetimeFigureOut">
              <a:rPr lang="en-US" smtClean="0"/>
              <a:t>5/7/20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4D85-C308-364D-95C2-A01B074600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B4963-2A95-A246-8B9A-1E53F040C5F3}" type="datetimeFigureOut">
              <a:rPr lang="en-US" smtClean="0"/>
              <a:t>5/7/20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4D85-C308-364D-95C2-A01B074600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B4963-2A95-A246-8B9A-1E53F040C5F3}" type="datetimeFigureOut">
              <a:rPr lang="en-US" smtClean="0"/>
              <a:t>5/7/20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4D85-C308-364D-95C2-A01B074600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B4963-2A95-A246-8B9A-1E53F040C5F3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4D85-C308-364D-95C2-A01B074600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B4963-2A95-A246-8B9A-1E53F040C5F3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4D85-C308-364D-95C2-A01B074600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B4963-2A95-A246-8B9A-1E53F040C5F3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94D85-C308-364D-95C2-A01B07460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605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AE52E-81CD-4D42-B6DE-32AC37B8E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14875" y="6879283"/>
            <a:ext cx="4657725" cy="435917"/>
          </a:xfrm>
        </p:spPr>
        <p:txBody>
          <a:bodyPr>
            <a:normAutofit/>
          </a:bodyPr>
          <a:lstStyle/>
          <a:p>
            <a:r>
              <a:rPr lang="en-US" sz="800" dirty="0"/>
              <a:t>Alaska how far is 150 </a:t>
            </a:r>
            <a:r>
              <a:rPr lang="en-US" sz="800" dirty="0" err="1"/>
              <a:t>feetAlaksa</a:t>
            </a:r>
            <a:endParaRPr lang="en-US" sz="800" dirty="0"/>
          </a:p>
        </p:txBody>
      </p:sp>
      <p:sp>
        <p:nvSpPr>
          <p:cNvPr id="10" name="border" descr="Black 3 pt rectangle" title="Decorative Rectangle">
            <a:extLst>
              <a:ext uri="{FF2B5EF4-FFF2-40B4-BE49-F238E27FC236}">
                <a16:creationId xmlns:a16="http://schemas.microsoft.com/office/drawing/2014/main" id="{D9552397-A854-834F-ADFB-AE2E87E07D39}"/>
              </a:ext>
            </a:extLst>
          </p:cNvPr>
          <p:cNvSpPr/>
          <p:nvPr/>
        </p:nvSpPr>
        <p:spPr>
          <a:xfrm>
            <a:off x="457200" y="457200"/>
            <a:ext cx="9144000" cy="6858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hdeader back" descr="Black 3 pt rectangle" title="Decorative Rectangle">
            <a:extLst>
              <a:ext uri="{FF2B5EF4-FFF2-40B4-BE49-F238E27FC236}">
                <a16:creationId xmlns:a16="http://schemas.microsoft.com/office/drawing/2014/main" id="{3A426F37-9C00-9B49-8281-42BE5753D127}"/>
              </a:ext>
            </a:extLst>
          </p:cNvPr>
          <p:cNvSpPr/>
          <p:nvPr/>
        </p:nvSpPr>
        <p:spPr>
          <a:xfrm>
            <a:off x="452432" y="466721"/>
            <a:ext cx="9144000" cy="800596"/>
          </a:xfrm>
          <a:prstGeom prst="rect">
            <a:avLst/>
          </a:prstGeom>
          <a:solidFill>
            <a:srgbClr val="025D34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header">
            <a:extLst>
              <a:ext uri="{FF2B5EF4-FFF2-40B4-BE49-F238E27FC236}">
                <a16:creationId xmlns:a16="http://schemas.microsoft.com/office/drawing/2014/main" id="{0D106160-82DE-F145-A057-E6A557468C09}"/>
              </a:ext>
            </a:extLst>
          </p:cNvPr>
          <p:cNvSpPr txBox="1"/>
          <p:nvPr/>
        </p:nvSpPr>
        <p:spPr>
          <a:xfrm>
            <a:off x="477522" y="541866"/>
            <a:ext cx="9116182" cy="6463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4400" b="1" dirty="0">
                <a:solidFill>
                  <a:srgbClr val="FFFF00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ALASKA DEBRIS BURN FAQ</a:t>
            </a:r>
          </a:p>
        </p:txBody>
      </p:sp>
      <p:sp>
        <p:nvSpPr>
          <p:cNvPr id="6" name="how far"/>
          <p:cNvSpPr txBox="1"/>
          <p:nvPr/>
        </p:nvSpPr>
        <p:spPr>
          <a:xfrm>
            <a:off x="798146" y="1718881"/>
            <a:ext cx="3771717" cy="1354217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sz="4400" b="1" dirty="0">
                <a:latin typeface="Arial Black" charset="0"/>
                <a:ea typeface="Arial Black" charset="0"/>
                <a:cs typeface="Arial Black" charset="0"/>
              </a:rPr>
              <a:t>How far is </a:t>
            </a:r>
          </a:p>
          <a:p>
            <a:r>
              <a:rPr lang="en-US" sz="4400" b="1" dirty="0">
                <a:latin typeface="Arial Black" charset="0"/>
                <a:ea typeface="Arial Black" charset="0"/>
                <a:cs typeface="Arial Black" charset="0"/>
              </a:rPr>
              <a:t>150 feet?</a:t>
            </a:r>
          </a:p>
        </p:txBody>
      </p:sp>
      <p:sp>
        <p:nvSpPr>
          <p:cNvPr id="9" name="the distyance"/>
          <p:cNvSpPr txBox="1"/>
          <p:nvPr/>
        </p:nvSpPr>
        <p:spPr>
          <a:xfrm>
            <a:off x="837377" y="3501534"/>
            <a:ext cx="3771717" cy="2000548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b="1" dirty="0"/>
              <a:t>The distance from the 50 yard line to the end zone...</a:t>
            </a:r>
          </a:p>
          <a:p>
            <a:pPr>
              <a:spcBef>
                <a:spcPts val="1200"/>
              </a:spcBef>
            </a:pPr>
            <a:r>
              <a:rPr lang="en-US" sz="2000" b="1" dirty="0"/>
              <a:t>That’s how far your burn pile must be from woodlands. This distance will help keep embers from starting a wildfire.</a:t>
            </a:r>
          </a:p>
        </p:txBody>
      </p:sp>
      <p:pic>
        <p:nvPicPr>
          <p:cNvPr id="13" name="man with rake" descr="Person with a rake, next to orange flame," title="Person with rake">
            <a:extLst>
              <a:ext uri="{FF2B5EF4-FFF2-40B4-BE49-F238E27FC236}">
                <a16:creationId xmlns:a16="http://schemas.microsoft.com/office/drawing/2014/main" id="{408D936B-F3BF-104E-B639-73ECB25E9E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8723" y="1690561"/>
            <a:ext cx="1841500" cy="1676400"/>
          </a:xfrm>
          <a:prstGeom prst="rect">
            <a:avLst/>
          </a:prstGeom>
        </p:spPr>
      </p:pic>
      <p:pic>
        <p:nvPicPr>
          <p:cNvPr id="12" name="football" descr="Football field with yardlines marked and a treeline at the goal line." title="Football field">
            <a:extLst>
              <a:ext uri="{FF2B5EF4-FFF2-40B4-BE49-F238E27FC236}">
                <a16:creationId xmlns:a16="http://schemas.microsoft.com/office/drawing/2014/main" id="{5F74C625-FEDD-3041-96CA-5E24DA551D2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3450" b="2073"/>
          <a:stretch/>
        </p:blipFill>
        <p:spPr>
          <a:xfrm>
            <a:off x="4114514" y="1276838"/>
            <a:ext cx="5467002" cy="6113507"/>
          </a:xfrm>
          <a:prstGeom prst="rect">
            <a:avLst/>
          </a:prstGeom>
        </p:spPr>
      </p:pic>
      <p:pic>
        <p:nvPicPr>
          <p:cNvPr id="14" name="yellow arrow" descr="Yellow arrow indicating distance from treeline to burn pile&#10;" title="Arrow">
            <a:extLst>
              <a:ext uri="{FF2B5EF4-FFF2-40B4-BE49-F238E27FC236}">
                <a16:creationId xmlns:a16="http://schemas.microsoft.com/office/drawing/2014/main" id="{96F88590-8EE0-3342-98EF-0B809D55CB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0993" y="3320516"/>
            <a:ext cx="3077612" cy="4004205"/>
          </a:xfrm>
          <a:prstGeom prst="rect">
            <a:avLst/>
          </a:prstGeom>
        </p:spPr>
      </p:pic>
      <p:pic>
        <p:nvPicPr>
          <p:cNvPr id="17" name="50 yard text">
            <a:extLst>
              <a:ext uri="{FF2B5EF4-FFF2-40B4-BE49-F238E27FC236}">
                <a16:creationId xmlns:a16="http://schemas.microsoft.com/office/drawing/2014/main" id="{E481CF48-1C08-064B-9AE1-B6326198BC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2645" y="3641532"/>
            <a:ext cx="2832100" cy="3721100"/>
          </a:xfrm>
          <a:prstGeom prst="rect">
            <a:avLst/>
          </a:prstGeom>
        </p:spPr>
      </p:pic>
      <p:pic>
        <p:nvPicPr>
          <p:cNvPr id="3" name="ak logo">
            <a:extLst>
              <a:ext uri="{FF2B5EF4-FFF2-40B4-BE49-F238E27FC236}">
                <a16:creationId xmlns:a16="http://schemas.microsoft.com/office/drawing/2014/main" id="{DB06C9A6-D926-6648-BE93-1600A23EB0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8848" y="5745725"/>
            <a:ext cx="1138065" cy="1196838"/>
          </a:xfrm>
          <a:prstGeom prst="rect">
            <a:avLst/>
          </a:prstGeom>
        </p:spPr>
      </p:pic>
      <p:sp>
        <p:nvSpPr>
          <p:cNvPr id="7" name="address">
            <a:extLst>
              <a:ext uri="{FF2B5EF4-FFF2-40B4-BE49-F238E27FC236}">
                <a16:creationId xmlns:a16="http://schemas.microsoft.com/office/drawing/2014/main" id="{E1B1AA2B-7F31-7346-A8ED-1267BD2882DF}"/>
              </a:ext>
            </a:extLst>
          </p:cNvPr>
          <p:cNvSpPr txBox="1"/>
          <p:nvPr/>
        </p:nvSpPr>
        <p:spPr>
          <a:xfrm>
            <a:off x="2124737" y="5971680"/>
            <a:ext cx="1629392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/>
              <a:t>Alaska Department of </a:t>
            </a:r>
          </a:p>
          <a:p>
            <a:r>
              <a:rPr lang="en-US" sz="1050" dirty="0"/>
              <a:t>Natural Resources</a:t>
            </a:r>
          </a:p>
          <a:p>
            <a:r>
              <a:rPr lang="en-US" sz="1050" dirty="0"/>
              <a:t>Division of Forestry</a:t>
            </a:r>
          </a:p>
          <a:p>
            <a:r>
              <a:rPr lang="en-US" sz="1050" dirty="0"/>
              <a:t>550 W. 7th Ave. Suite 1450</a:t>
            </a:r>
            <a:br>
              <a:rPr lang="en-US" sz="1050" dirty="0"/>
            </a:br>
            <a:r>
              <a:rPr lang="en-US" sz="1050" dirty="0"/>
              <a:t>Anchorage, AK 99501-3566</a:t>
            </a:r>
            <a:endParaRPr lang="en-US" sz="1050" b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235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BC6BE-93F0-6749-9DF5-92F833570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104" y="737367"/>
            <a:ext cx="8675370" cy="779559"/>
          </a:xfrm>
        </p:spPr>
        <p:txBody>
          <a:bodyPr anchor="t" anchorCtr="0">
            <a:noAutofit/>
          </a:bodyPr>
          <a:lstStyle/>
          <a:p>
            <a:r>
              <a:rPr lang="en-US" sz="2400" dirty="0">
                <a:latin typeface="+mn-lt"/>
              </a:rPr>
              <a:t>Alaska Debris Burn FAQ, 150 feet (Accessible)</a:t>
            </a:r>
            <a:br>
              <a:rPr lang="en-US" sz="2400" dirty="0">
                <a:latin typeface="+mn-lt"/>
              </a:rPr>
            </a:br>
            <a:r>
              <a:rPr lang="en-US" sz="1400" dirty="0">
                <a:latin typeface="+mn-lt"/>
              </a:rPr>
              <a:t>This text-only version is provided when there is no other way to make the content accessible.</a:t>
            </a:r>
            <a:br>
              <a:rPr lang="en-US" sz="2400" dirty="0">
                <a:latin typeface="+mn-lt"/>
              </a:rPr>
            </a:br>
            <a:endParaRPr lang="en-US" sz="2400" dirty="0"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A8548C-79A7-FF42-B185-0CFAC780F52A}"/>
              </a:ext>
            </a:extLst>
          </p:cNvPr>
          <p:cNvSpPr txBox="1"/>
          <p:nvPr/>
        </p:nvSpPr>
        <p:spPr>
          <a:xfrm>
            <a:off x="681925" y="1760130"/>
            <a:ext cx="869454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Image: Black 3 </a:t>
            </a:r>
            <a:r>
              <a:rPr lang="en-US" dirty="0" err="1"/>
              <a:t>pt</a:t>
            </a:r>
            <a:r>
              <a:rPr lang="en-US" dirty="0"/>
              <a:t> rectangle</a:t>
            </a:r>
          </a:p>
          <a:p>
            <a:r>
              <a:rPr lang="en-US" dirty="0"/>
              <a:t>Image: Dark green rectangle running across top of page</a:t>
            </a:r>
          </a:p>
          <a:p>
            <a:r>
              <a:rPr lang="en-US" dirty="0"/>
              <a:t>Alaska Debris Burn FAQ</a:t>
            </a:r>
          </a:p>
          <a:p>
            <a:r>
              <a:rPr lang="en-US" dirty="0"/>
              <a:t>How far is 150 feet?</a:t>
            </a:r>
          </a:p>
          <a:p>
            <a:r>
              <a:rPr lang="en-US" dirty="0"/>
              <a:t>The distance from the 50 yard line to the end zone...</a:t>
            </a:r>
          </a:p>
          <a:p>
            <a:r>
              <a:rPr lang="en-US" dirty="0"/>
              <a:t>That’s how far your burn pile must be from woodlands. This distance will help keep embers from starting a wildfire.</a:t>
            </a:r>
          </a:p>
          <a:p>
            <a:r>
              <a:rPr lang="en-US" dirty="0"/>
              <a:t>Image: Football field with </a:t>
            </a:r>
            <a:r>
              <a:rPr lang="en-US" dirty="0" err="1"/>
              <a:t>yardlines</a:t>
            </a:r>
            <a:r>
              <a:rPr lang="en-US" dirty="0"/>
              <a:t> marked and a </a:t>
            </a:r>
            <a:r>
              <a:rPr lang="en-US" dirty="0" err="1"/>
              <a:t>treeline</a:t>
            </a:r>
            <a:r>
              <a:rPr lang="en-US" dirty="0"/>
              <a:t> at the goal. Line</a:t>
            </a:r>
          </a:p>
          <a:p>
            <a:r>
              <a:rPr lang="en-US" dirty="0"/>
              <a:t>Image: Person with a rake, next to orange flame,</a:t>
            </a:r>
          </a:p>
          <a:p>
            <a:r>
              <a:rPr lang="en-US" dirty="0"/>
              <a:t>Image: Yellow arrow indicating distance from </a:t>
            </a:r>
            <a:r>
              <a:rPr lang="en-US" dirty="0" err="1"/>
              <a:t>treeline</a:t>
            </a:r>
            <a:r>
              <a:rPr lang="en-US" dirty="0"/>
              <a:t> to burn pile at 50 yard line.</a:t>
            </a:r>
          </a:p>
          <a:p>
            <a:r>
              <a:rPr lang="en-US" dirty="0"/>
              <a:t>50 YARD/ 150 FEET text in back, all caps sans serif bold font, at an angle on top of the yellow arrow</a:t>
            </a:r>
          </a:p>
          <a:p>
            <a:r>
              <a:rPr lang="en-US" dirty="0" err="1"/>
              <a:t>Image:Alaska</a:t>
            </a:r>
            <a:r>
              <a:rPr lang="en-US" dirty="0"/>
              <a:t> Department of Natural Resources logo in a circle. Curved along the bottom edge of the logo are the words "ALASKA DEPARTMENT OF NATURAL RESOURCES" in black, sans serif all caps font. In side the circle is a stream, pine tree, mountains and sun.</a:t>
            </a:r>
          </a:p>
          <a:p>
            <a:r>
              <a:rPr lang="en-US" dirty="0"/>
              <a:t>Alaska Department of Natural Resources</a:t>
            </a:r>
          </a:p>
          <a:p>
            <a:r>
              <a:rPr lang="en-US" dirty="0"/>
              <a:t>Division of Forestry</a:t>
            </a:r>
          </a:p>
          <a:p>
            <a:r>
              <a:rPr lang="en-US" dirty="0"/>
              <a:t>550 W. 7th Ave. Suite 1450</a:t>
            </a:r>
            <a:br>
              <a:rPr lang="en-US" dirty="0"/>
            </a:br>
            <a:r>
              <a:rPr lang="en-US" dirty="0"/>
              <a:t>Anchorage, AK 99501-3566</a:t>
            </a:r>
          </a:p>
        </p:txBody>
      </p:sp>
    </p:spTree>
    <p:extLst>
      <p:ext uri="{BB962C8B-B14F-4D97-AF65-F5344CB8AC3E}">
        <p14:creationId xmlns:p14="http://schemas.microsoft.com/office/powerpoint/2010/main" val="294141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274</Words>
  <Application>Microsoft Macintosh PowerPoint</Application>
  <PresentationFormat>Custom</PresentationFormat>
  <Paragraphs>25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Arial Black</vt:lpstr>
      <vt:lpstr>Calibri</vt:lpstr>
      <vt:lpstr>Calibri Light</vt:lpstr>
      <vt:lpstr>Office Theme</vt:lpstr>
      <vt:lpstr>Alaska how far is 150 feetAlaksa</vt:lpstr>
      <vt:lpstr>Alaska Debris Burn FAQ, 150 feet (Accessible) This text-only version is provided when there is no other way to make the content accessible. 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Gwen Hensley</cp:lastModifiedBy>
  <cp:revision>10</cp:revision>
  <dcterms:created xsi:type="dcterms:W3CDTF">2017-07-14T02:04:52Z</dcterms:created>
  <dcterms:modified xsi:type="dcterms:W3CDTF">2020-05-07T21:42:32Z</dcterms:modified>
</cp:coreProperties>
</file>