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 snapToGrid="0" snapToObjects="1">
      <p:cViewPr varScale="1">
        <p:scale>
          <a:sx n="85" d="100"/>
          <a:sy n="85" d="100"/>
        </p:scale>
        <p:origin x="1528" y="19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1691D-518A-8846-B090-7B98009371F4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F24B8-373B-AF4D-AF7E-595C9D4A7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68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change </a:t>
            </a:r>
            <a:r>
              <a:rPr lang="en-US"/>
              <a:t>the distances depending on local rules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F24B8-373B-AF4D-AF7E-595C9D4A79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93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58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8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2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7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00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5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6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1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5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2AA00-C753-994A-93C4-393E975DD7DA}" type="datetimeFigureOut"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7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angle border" descr="Black 1 pt border&#10;" title="Deorative element: Border"/>
          <p:cNvSpPr/>
          <p:nvPr/>
        </p:nvSpPr>
        <p:spPr>
          <a:xfrm>
            <a:off x="457200" y="457200"/>
            <a:ext cx="9144000" cy="685800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keep text"/>
          <p:cNvSpPr txBox="1"/>
          <p:nvPr/>
        </p:nvSpPr>
        <p:spPr>
          <a:xfrm>
            <a:off x="829518" y="903498"/>
            <a:ext cx="6376500" cy="1631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latin typeface="Arial Black"/>
                <a:cs typeface="Arial Black"/>
              </a:rPr>
              <a:t>Keep your burn pile 30 feet from trees, buildings, and powerlines.</a:t>
            </a:r>
          </a:p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latin typeface="Arial Black"/>
                <a:cs typeface="Arial Black"/>
              </a:rPr>
              <a:t>Clear a 10 ft. area down to bare mineral soil.</a:t>
            </a:r>
          </a:p>
        </p:txBody>
      </p:sp>
      <p:sp>
        <p:nvSpPr>
          <p:cNvPr id="20" name="never text"/>
          <p:cNvSpPr txBox="1"/>
          <p:nvPr/>
        </p:nvSpPr>
        <p:spPr>
          <a:xfrm>
            <a:off x="829518" y="2749824"/>
            <a:ext cx="3996842" cy="1631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latin typeface="Arial Black"/>
                <a:cs typeface="Arial Black"/>
              </a:rPr>
              <a:t>Never leave your burn pile unattended.</a:t>
            </a:r>
          </a:p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latin typeface="Arial Black"/>
                <a:cs typeface="Arial Black"/>
              </a:rPr>
              <a:t>Make sure your</a:t>
            </a:r>
          </a:p>
          <a:p>
            <a:r>
              <a:rPr lang="en-US" sz="2400" dirty="0">
                <a:latin typeface="Arial Black"/>
                <a:cs typeface="Arial Black"/>
              </a:rPr>
              <a:t>   fire is dead out.</a:t>
            </a:r>
          </a:p>
        </p:txBody>
      </p:sp>
      <p:pic>
        <p:nvPicPr>
          <p:cNvPr id="5" name="man with rake" descr="Figure with rake at burn pile with orange flame in an area cleared of vegetation." title="Person with rak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189" y="580988"/>
            <a:ext cx="3373301" cy="2690841"/>
          </a:xfrm>
          <a:prstGeom prst="rect">
            <a:avLst/>
          </a:prstGeom>
        </p:spPr>
      </p:pic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1E71076-9D4E-2F47-A02C-D71BE904D6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380" y="2621089"/>
            <a:ext cx="8549640" cy="1666028"/>
          </a:xfrm>
        </p:spPr>
        <p:txBody>
          <a:bodyPr/>
          <a:lstStyle/>
          <a:p>
            <a:r>
              <a:rPr lang="en-US" dirty="0"/>
              <a:t>Alaska Debris Burning Guidelines </a:t>
            </a:r>
          </a:p>
        </p:txBody>
      </p:sp>
      <p:sp>
        <p:nvSpPr>
          <p:cNvPr id="12" name="Up-Down Arrow 11" descr="red arrow at an angle showing 30 foot distance between burn pile and trees."/>
          <p:cNvSpPr/>
          <p:nvPr/>
        </p:nvSpPr>
        <p:spPr>
          <a:xfrm rot="2745188">
            <a:off x="4538492" y="2152445"/>
            <a:ext cx="1102977" cy="2807339"/>
          </a:xfrm>
          <a:prstGeom prst="upDownArrow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treeline" descr="Line of trees along bottom border" title="Tree lin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2" y="4771590"/>
            <a:ext cx="9162288" cy="2560320"/>
          </a:xfrm>
          <a:prstGeom prst="rect">
            <a:avLst/>
          </a:prstGeom>
        </p:spPr>
      </p:pic>
      <p:pic>
        <p:nvPicPr>
          <p:cNvPr id="8" name="Alaska logo" descr="Alaska Department of Natural Resources logo in a circle. Curved along the bottom edge of the logo are the words &quot;ALASKA DEPARTMENT OF NATURAL RESOURCES&quot; in black, sans serif all caps font. In side the circle is a stream, pine tree, mountains and sun." title="Alaska DNR logo">
            <a:extLst>
              <a:ext uri="{FF2B5EF4-FFF2-40B4-BE49-F238E27FC236}">
                <a16:creationId xmlns:a16="http://schemas.microsoft.com/office/drawing/2014/main" id="{B628BDCD-4C8D-714C-BC89-8E2D74C351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8592" y="4607527"/>
            <a:ext cx="2421851" cy="2546924"/>
          </a:xfrm>
          <a:prstGeom prst="rect">
            <a:avLst/>
          </a:prstGeom>
        </p:spPr>
      </p:pic>
      <p:sp>
        <p:nvSpPr>
          <p:cNvPr id="13" name="TextBox 12" descr="Text on top of arrow that shows 30 foot distance between burn pile and trees." title="30 FT."/>
          <p:cNvSpPr txBox="1"/>
          <p:nvPr/>
        </p:nvSpPr>
        <p:spPr>
          <a:xfrm rot="18945188">
            <a:off x="3705250" y="3207907"/>
            <a:ext cx="278368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 Black"/>
                <a:cs typeface="Arial Black"/>
              </a:rPr>
              <a:t>30 FT.</a:t>
            </a:r>
          </a:p>
        </p:txBody>
      </p:sp>
      <p:sp>
        <p:nvSpPr>
          <p:cNvPr id="16" name="Up-Down Arrow 15" descr="Red arrow showing 10 foot wide area cleared down to mineral soil." title="10 foot arrow"/>
          <p:cNvSpPr/>
          <p:nvPr/>
        </p:nvSpPr>
        <p:spPr>
          <a:xfrm rot="5400000">
            <a:off x="7249350" y="1752351"/>
            <a:ext cx="1102977" cy="3373301"/>
          </a:xfrm>
          <a:prstGeom prst="upDownArrow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 descr="Text showing 10 foot wide area cleared down to mineral soil." title="Arrow, 10 fooot"/>
          <p:cNvSpPr txBox="1"/>
          <p:nvPr/>
        </p:nvSpPr>
        <p:spPr>
          <a:xfrm>
            <a:off x="6458550" y="3096186"/>
            <a:ext cx="278368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 Black"/>
                <a:cs typeface="Arial Black"/>
              </a:rPr>
              <a:t>10 FT.</a:t>
            </a:r>
          </a:p>
        </p:txBody>
      </p:sp>
    </p:spTree>
    <p:extLst>
      <p:ext uri="{BB962C8B-B14F-4D97-AF65-F5344CB8AC3E}">
        <p14:creationId xmlns:p14="http://schemas.microsoft.com/office/powerpoint/2010/main" val="120455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A9091-1829-604F-8584-B76E7F7F9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295" y="403601"/>
            <a:ext cx="9528261" cy="825592"/>
          </a:xfrm>
        </p:spPr>
        <p:txBody>
          <a:bodyPr>
            <a:normAutofit/>
          </a:bodyPr>
          <a:lstStyle/>
          <a:p>
            <a:r>
              <a:rPr lang="en-US" sz="2400" dirty="0"/>
              <a:t>Alaska Debris Burning Guidelines Accessible</a:t>
            </a:r>
            <a:br>
              <a:rPr lang="en-US" sz="2400" dirty="0"/>
            </a:br>
            <a:r>
              <a:rPr lang="en-US" sz="1400" dirty="0"/>
              <a:t>This text-only version is provided (as per section 508 guidelines) when there is no other way to make the content accessible.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91C76-E62A-8144-804C-DB905B233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573580"/>
            <a:ext cx="9052560" cy="39443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Image: Black 1 </a:t>
            </a:r>
            <a:r>
              <a:rPr lang="en-US" sz="1800" dirty="0" err="1"/>
              <a:t>pt</a:t>
            </a:r>
            <a:r>
              <a:rPr lang="en-US" sz="1800" dirty="0"/>
              <a:t> border</a:t>
            </a:r>
          </a:p>
          <a:p>
            <a:pPr marL="120650" indent="-120650"/>
            <a:r>
              <a:rPr lang="en-US" sz="1800" dirty="0"/>
              <a:t>Keep your burn pile 30 feet from trees, buildings, and powerlines.</a:t>
            </a:r>
          </a:p>
          <a:p>
            <a:pPr marL="120650" indent="-120650"/>
            <a:r>
              <a:rPr lang="en-US" sz="1800" dirty="0"/>
              <a:t>Clear a 10 ft. area down to bare mineral soil.</a:t>
            </a:r>
          </a:p>
          <a:p>
            <a:pPr marL="120650" indent="-120650"/>
            <a:r>
              <a:rPr lang="en-US" sz="1800" dirty="0"/>
              <a:t>Never leave your burn pile unattended.</a:t>
            </a:r>
          </a:p>
          <a:p>
            <a:pPr marL="120650" indent="-120650"/>
            <a:r>
              <a:rPr lang="en-US" sz="1800" dirty="0"/>
              <a:t>Make sure your fire is dead out.</a:t>
            </a:r>
          </a:p>
          <a:p>
            <a:pPr marL="0" indent="0">
              <a:buNone/>
            </a:pPr>
            <a:r>
              <a:rPr lang="en-US" sz="1800" dirty="0"/>
              <a:t>Image: Figure with rake at burn pile with orange flame in an area cleared of vegetation.</a:t>
            </a:r>
          </a:p>
          <a:p>
            <a:pPr marL="0" indent="0">
              <a:buNone/>
            </a:pPr>
            <a:r>
              <a:rPr lang="en-US" sz="1800" dirty="0"/>
              <a:t>Image: Text on top of arrow that shows 30 foot distance between burn pile and trees.</a:t>
            </a:r>
          </a:p>
          <a:p>
            <a:pPr marL="0" indent="0">
              <a:buNone/>
            </a:pPr>
            <a:r>
              <a:rPr lang="en-US" sz="1800" dirty="0"/>
              <a:t>Image: Text showing 10 foot wide area cleared down to mineral soil.</a:t>
            </a:r>
          </a:p>
          <a:p>
            <a:pPr marL="0" indent="0">
              <a:buNone/>
            </a:pPr>
            <a:r>
              <a:rPr lang="en-US" sz="1800" dirty="0"/>
              <a:t>Image: Line of trees along bottom border</a:t>
            </a:r>
          </a:p>
          <a:p>
            <a:pPr marL="0" indent="0">
              <a:buNone/>
            </a:pPr>
            <a:r>
              <a:rPr lang="en-US" sz="1800" dirty="0"/>
              <a:t>Alaska Department of Natural Resources logo in a circle. Curved along the bottom edge of the logo are the words "ALASKA DEPARTMENT OF NATURAL RESOURCES" in black, sans serif all caps font. Inside the circle is a stream, pine tree, mountains and sun.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Recangle border" descr="Black 1 pt border&#10;" title="Deorative element: Border">
            <a:extLst>
              <a:ext uri="{FF2B5EF4-FFF2-40B4-BE49-F238E27FC236}">
                <a16:creationId xmlns:a16="http://schemas.microsoft.com/office/drawing/2014/main" id="{24ACF9EE-791B-A343-B789-C4DE255DCFC3}"/>
              </a:ext>
            </a:extLst>
          </p:cNvPr>
          <p:cNvSpPr/>
          <p:nvPr/>
        </p:nvSpPr>
        <p:spPr>
          <a:xfrm>
            <a:off x="-9612095" y="605003"/>
            <a:ext cx="9144000" cy="685800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keep text">
            <a:extLst>
              <a:ext uri="{FF2B5EF4-FFF2-40B4-BE49-F238E27FC236}">
                <a16:creationId xmlns:a16="http://schemas.microsoft.com/office/drawing/2014/main" id="{CFAE8E2E-CAB6-F347-8BE8-404ABC114E47}"/>
              </a:ext>
            </a:extLst>
          </p:cNvPr>
          <p:cNvSpPr txBox="1"/>
          <p:nvPr/>
        </p:nvSpPr>
        <p:spPr>
          <a:xfrm>
            <a:off x="-9239777" y="1051301"/>
            <a:ext cx="6376500" cy="1631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latin typeface="Arial Black"/>
                <a:cs typeface="Arial Black"/>
              </a:rPr>
              <a:t>Keep your burn pile 30 feet from trees, buildings, and powerlines.</a:t>
            </a:r>
          </a:p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latin typeface="Arial Black"/>
                <a:cs typeface="Arial Black"/>
              </a:rPr>
              <a:t>Clear a 10 ft. area down to bare mineral soil.</a:t>
            </a:r>
          </a:p>
        </p:txBody>
      </p:sp>
      <p:sp>
        <p:nvSpPr>
          <p:cNvPr id="6" name="never text">
            <a:extLst>
              <a:ext uri="{FF2B5EF4-FFF2-40B4-BE49-F238E27FC236}">
                <a16:creationId xmlns:a16="http://schemas.microsoft.com/office/drawing/2014/main" id="{C16EE8EE-976C-5347-AA44-3FC0EEF72294}"/>
              </a:ext>
            </a:extLst>
          </p:cNvPr>
          <p:cNvSpPr txBox="1"/>
          <p:nvPr/>
        </p:nvSpPr>
        <p:spPr>
          <a:xfrm>
            <a:off x="-9239777" y="2897627"/>
            <a:ext cx="3996842" cy="1631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latin typeface="Arial Black"/>
                <a:cs typeface="Arial Black"/>
              </a:rPr>
              <a:t>Never leave your burn pile unattended.</a:t>
            </a:r>
          </a:p>
          <a:p>
            <a:pPr marL="242888" indent="-242888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latin typeface="Arial Black"/>
                <a:cs typeface="Arial Black"/>
              </a:rPr>
              <a:t>Make sure your</a:t>
            </a:r>
          </a:p>
          <a:p>
            <a:r>
              <a:rPr lang="en-US" sz="2400" dirty="0">
                <a:latin typeface="Arial Black"/>
                <a:cs typeface="Arial Black"/>
              </a:rPr>
              <a:t>   fire is dead out.</a:t>
            </a:r>
          </a:p>
        </p:txBody>
      </p:sp>
      <p:pic>
        <p:nvPicPr>
          <p:cNvPr id="7" name="man with rake" descr="Figure with rake at burn pile with orange flame in an area cleared of vegetation." title="Person with rake">
            <a:extLst>
              <a:ext uri="{FF2B5EF4-FFF2-40B4-BE49-F238E27FC236}">
                <a16:creationId xmlns:a16="http://schemas.microsoft.com/office/drawing/2014/main" id="{193A82E9-0560-9C4C-AA06-ADBE16ACFA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5106" y="728791"/>
            <a:ext cx="3373301" cy="2690841"/>
          </a:xfrm>
          <a:prstGeom prst="rect">
            <a:avLst/>
          </a:prstGeom>
        </p:spPr>
      </p:pic>
      <p:sp>
        <p:nvSpPr>
          <p:cNvPr id="8" name="Up-Down Arrow 7" descr="red arrow at an angle showing 30 foot distance between burn pile and trees.">
            <a:extLst>
              <a:ext uri="{FF2B5EF4-FFF2-40B4-BE49-F238E27FC236}">
                <a16:creationId xmlns:a16="http://schemas.microsoft.com/office/drawing/2014/main" id="{31DB57FA-3A44-834C-8F5C-E1BDEDB18CA9}"/>
              </a:ext>
            </a:extLst>
          </p:cNvPr>
          <p:cNvSpPr/>
          <p:nvPr/>
        </p:nvSpPr>
        <p:spPr>
          <a:xfrm rot="2745188">
            <a:off x="-5530803" y="2300248"/>
            <a:ext cx="1102977" cy="2807339"/>
          </a:xfrm>
          <a:prstGeom prst="upDownArrow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treeline" descr="Line of trees along bottom border" title="Tree line">
            <a:extLst>
              <a:ext uri="{FF2B5EF4-FFF2-40B4-BE49-F238E27FC236}">
                <a16:creationId xmlns:a16="http://schemas.microsoft.com/office/drawing/2014/main" id="{A1B7410E-1DAF-E445-B0BE-30BDF1CF7B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30383" y="4919393"/>
            <a:ext cx="9162288" cy="2560320"/>
          </a:xfrm>
          <a:prstGeom prst="rect">
            <a:avLst/>
          </a:prstGeom>
        </p:spPr>
      </p:pic>
      <p:pic>
        <p:nvPicPr>
          <p:cNvPr id="10" name="Alaska logo" descr="Alaksa Department of Natural Resources logo in a circle. Curved along the bottom edge of the logo are the words &quot;ALASKA DEPARTMENT OF NATURAL RESOURCES&quot; in black, sans serif all caps font. In side the circle is a stream, pine tree, mountains and sun." title="Alaska DNR logo">
            <a:extLst>
              <a:ext uri="{FF2B5EF4-FFF2-40B4-BE49-F238E27FC236}">
                <a16:creationId xmlns:a16="http://schemas.microsoft.com/office/drawing/2014/main" id="{7D658DF9-533D-7B4A-A6CB-31CB03B8B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140703" y="4755330"/>
            <a:ext cx="2421851" cy="2546924"/>
          </a:xfrm>
          <a:prstGeom prst="rect">
            <a:avLst/>
          </a:prstGeom>
        </p:spPr>
      </p:pic>
      <p:sp>
        <p:nvSpPr>
          <p:cNvPr id="11" name="TextBox 10" descr="Text on top of arrow that shows 30 foot distance between burn pile and trees." title="30 FT.">
            <a:extLst>
              <a:ext uri="{FF2B5EF4-FFF2-40B4-BE49-F238E27FC236}">
                <a16:creationId xmlns:a16="http://schemas.microsoft.com/office/drawing/2014/main" id="{D4FC026E-7B9E-0142-8FBC-D86D22155957}"/>
              </a:ext>
            </a:extLst>
          </p:cNvPr>
          <p:cNvSpPr txBox="1"/>
          <p:nvPr/>
        </p:nvSpPr>
        <p:spPr>
          <a:xfrm rot="18945188">
            <a:off x="-6364045" y="3355710"/>
            <a:ext cx="278368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 Black"/>
                <a:cs typeface="Arial Black"/>
              </a:rPr>
              <a:t>30 FT.</a:t>
            </a:r>
          </a:p>
        </p:txBody>
      </p:sp>
      <p:sp>
        <p:nvSpPr>
          <p:cNvPr id="12" name="Up-Down Arrow 11" descr="Red arrow showing 10 foot wide area cleared down to mineral soil." title="10 foot arrow">
            <a:extLst>
              <a:ext uri="{FF2B5EF4-FFF2-40B4-BE49-F238E27FC236}">
                <a16:creationId xmlns:a16="http://schemas.microsoft.com/office/drawing/2014/main" id="{E2552F1C-5611-CA47-B141-7B8C657DA124}"/>
              </a:ext>
            </a:extLst>
          </p:cNvPr>
          <p:cNvSpPr/>
          <p:nvPr/>
        </p:nvSpPr>
        <p:spPr>
          <a:xfrm rot="5400000">
            <a:off x="-2819945" y="1900154"/>
            <a:ext cx="1102977" cy="3373301"/>
          </a:xfrm>
          <a:prstGeom prst="upDownArrow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 descr="Text showing 10 foot wide area cleared down to mineral soil." title="Arrow, 10 fooot">
            <a:extLst>
              <a:ext uri="{FF2B5EF4-FFF2-40B4-BE49-F238E27FC236}">
                <a16:creationId xmlns:a16="http://schemas.microsoft.com/office/drawing/2014/main" id="{DE9B08AB-EF93-D34A-84C9-600B65DE9E4E}"/>
              </a:ext>
            </a:extLst>
          </p:cNvPr>
          <p:cNvSpPr txBox="1"/>
          <p:nvPr/>
        </p:nvSpPr>
        <p:spPr>
          <a:xfrm>
            <a:off x="-3610745" y="3243989"/>
            <a:ext cx="278368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 Black"/>
                <a:cs typeface="Arial Black"/>
              </a:rPr>
              <a:t>10 FT.</a:t>
            </a:r>
          </a:p>
        </p:txBody>
      </p:sp>
    </p:spTree>
    <p:extLst>
      <p:ext uri="{BB962C8B-B14F-4D97-AF65-F5344CB8AC3E}">
        <p14:creationId xmlns:p14="http://schemas.microsoft.com/office/powerpoint/2010/main" val="3723780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ctr">
          <a:defRPr sz="4400">
            <a:latin typeface="Arial Black"/>
            <a:cs typeface="Arial Black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271</Words>
  <Application>Microsoft Macintosh PowerPoint</Application>
  <PresentationFormat>Custom</PresentationFormat>
  <Paragraphs>29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Office Theme</vt:lpstr>
      <vt:lpstr>Alaska Debris Burning Guidelines </vt:lpstr>
      <vt:lpstr>Alaska Debris Burning Guidelines Accessible This text-only version is provided (as per section 508 guidelines) when there is no other way to make the content accessible.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Alaska Debris Burning Tips</dc:title>
  <dc:subject>Debris Burning</dc:subject>
  <dc:creator>Gwen Hensley</dc:creator>
  <cp:keywords>Debris burning, burn pile, Alaksa</cp:keywords>
  <dc:description/>
  <cp:lastModifiedBy>Gwen Hensley</cp:lastModifiedBy>
  <cp:revision>18</cp:revision>
  <dcterms:created xsi:type="dcterms:W3CDTF">2016-12-04T01:40:17Z</dcterms:created>
  <dcterms:modified xsi:type="dcterms:W3CDTF">2020-05-07T20:45:13Z</dcterms:modified>
  <cp:category>Debris Burning</cp:category>
</cp:coreProperties>
</file>