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  <p:sldId id="259" r:id="rId3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3421"/>
    <a:srgbClr val="385723"/>
    <a:srgbClr val="2F528F"/>
    <a:srgbClr val="1036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31"/>
  </p:normalViewPr>
  <p:slideViewPr>
    <p:cSldViewPr snapToGrid="0" snapToObjects="1" showGuides="1">
      <p:cViewPr varScale="1">
        <p:scale>
          <a:sx n="85" d="100"/>
          <a:sy n="85" d="100"/>
        </p:scale>
        <p:origin x="320" y="192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613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17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85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284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166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007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1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758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033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48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07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526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dnr.alaska.gov/burn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nr.alaska.gov/bur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EE8A4F8F-EEE7-F241-A382-33455E536A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380" y="3342807"/>
            <a:ext cx="8549640" cy="635151"/>
          </a:xfrm>
        </p:spPr>
        <p:txBody>
          <a:bodyPr anchor="t" anchorCtr="0">
            <a:noAutofit/>
          </a:bodyPr>
          <a:lstStyle/>
          <a:p>
            <a:r>
              <a:rPr lang="en-US" dirty="0"/>
              <a:t>Remember only you</a:t>
            </a:r>
          </a:p>
        </p:txBody>
      </p:sp>
      <p:pic>
        <p:nvPicPr>
          <p:cNvPr id="8" name="smokey 1" descr="Vintage image of Smokey Bear kneeling with hat off by tree with forest animals. and birds; Remember, only you can prevent forest fires!" title="Smokey praying in woods">
            <a:extLst>
              <a:ext uri="{FF2B5EF4-FFF2-40B4-BE49-F238E27FC236}">
                <a16:creationId xmlns:a16="http://schemas.microsoft.com/office/drawing/2014/main" id="{B4BACC37-6334-7840-A7CD-2643B42964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767"/>
          <a:stretch/>
        </p:blipFill>
        <p:spPr>
          <a:xfrm>
            <a:off x="456380" y="501256"/>
            <a:ext cx="4124023" cy="36845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smokey 2" descr="Vintage image of Smokey Bear kneeling with hat off by tree with forest animals. and birds; Remember, only you can prevent forest fires!" title="Smokey praying in woods">
            <a:extLst>
              <a:ext uri="{FF2B5EF4-FFF2-40B4-BE49-F238E27FC236}">
                <a16:creationId xmlns:a16="http://schemas.microsoft.com/office/drawing/2014/main" id="{439C32EA-4C71-2E4B-A8D8-EFE91804C5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767"/>
          <a:stretch/>
        </p:blipFill>
        <p:spPr>
          <a:xfrm>
            <a:off x="5501622" y="501256"/>
            <a:ext cx="4124023" cy="36845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learn 1" descr="&quot;Take time to&quot; text in red, all caps sans serif font. Stacked underneath is the word &quot;Learn&quot; in a green brush script font. To the right is the outline of the state of Alaska in a deep yellow. Underneath &quot;learn&quot; is text &quot;Before you&quot; in a sans serif, all caps red font. To the right is the text &quot;BURN&quot; in all caps, sans serif font filled with gradient red to orange fill.&#13;&#10;" title="Learn before you burn Alaska logo">
            <a:extLst>
              <a:ext uri="{FF2B5EF4-FFF2-40B4-BE49-F238E27FC236}">
                <a16:creationId xmlns:a16="http://schemas.microsoft.com/office/drawing/2014/main" id="{A2E10787-8943-A343-9C53-DF8E646F3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748" y="4347411"/>
            <a:ext cx="4032610" cy="1967127"/>
          </a:xfrm>
          <a:prstGeom prst="rect">
            <a:avLst/>
          </a:prstGeom>
        </p:spPr>
      </p:pic>
      <p:pic>
        <p:nvPicPr>
          <p:cNvPr id="16" name="learn 2" descr="&quot;Take time to&quot; text in red, all caps sans serif font. Stacked underneath is the word &quot;Learn&quot; in a green brush script font. To the right is the outline of the state of Alaska in a deep yellow. Underneath &quot;learn&quot; is text &quot;Before you&quot; in a sans serif, all caps red font. To the right is the text &quot;BURN&quot; in all caps, sans serif font filled with gradient red to orange fill." title="Learn before you burn Alaska logo">
            <a:extLst>
              <a:ext uri="{FF2B5EF4-FFF2-40B4-BE49-F238E27FC236}">
                <a16:creationId xmlns:a16="http://schemas.microsoft.com/office/drawing/2014/main" id="{F8841696-0A64-5F44-BE20-4D117A675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7664" y="4347411"/>
            <a:ext cx="4032610" cy="1967127"/>
          </a:xfrm>
          <a:prstGeom prst="rect">
            <a:avLst/>
          </a:prstGeom>
        </p:spPr>
      </p:pic>
      <p:pic>
        <p:nvPicPr>
          <p:cNvPr id="12" name="ak logo 1" descr="Alaska Department of Natural Resources logo in a circle. Curved along the bottom edge of the logo are the words &quot;ALASKA DEPARTMENT OF NATURAL RESOURCES&quot; in black, sans serif all caps font. In side the circle is a stream, pine tree, mountains and sun.">
            <a:extLst>
              <a:ext uri="{FF2B5EF4-FFF2-40B4-BE49-F238E27FC236}">
                <a16:creationId xmlns:a16="http://schemas.microsoft.com/office/drawing/2014/main" id="{2E97654C-8FFB-2D47-B95B-1D958E4DBB6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380" y="6314538"/>
            <a:ext cx="1115746" cy="1173367"/>
          </a:xfrm>
          <a:prstGeom prst="rect">
            <a:avLst/>
          </a:prstGeom>
        </p:spPr>
      </p:pic>
      <p:pic>
        <p:nvPicPr>
          <p:cNvPr id="14" name="ak logo 2" descr="Alaska Department of Natural Resources logo in a circle. Curved along the bottom edge of the logo are the words &quot;ALASKA DEPARTMENT OF NATURAL RESOURCES&quot; in black, sans serif all caps font. In side the circle is a stream, pine tree, mountains and sun.">
            <a:extLst>
              <a:ext uri="{FF2B5EF4-FFF2-40B4-BE49-F238E27FC236}">
                <a16:creationId xmlns:a16="http://schemas.microsoft.com/office/drawing/2014/main" id="{8D2DFBB8-027B-A644-A259-390C5E5756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5296" y="6314538"/>
            <a:ext cx="1115746" cy="1173367"/>
          </a:xfrm>
          <a:prstGeom prst="rect">
            <a:avLst/>
          </a:prstGeom>
        </p:spPr>
      </p:pic>
      <p:sp>
        <p:nvSpPr>
          <p:cNvPr id="21" name="web 1">
            <a:extLst>
              <a:ext uri="{FF2B5EF4-FFF2-40B4-BE49-F238E27FC236}">
                <a16:creationId xmlns:a16="http://schemas.microsoft.com/office/drawing/2014/main" id="{5031639F-9BC6-3246-9D65-D57A66706D83}"/>
              </a:ext>
            </a:extLst>
          </p:cNvPr>
          <p:cNvSpPr txBox="1"/>
          <p:nvPr/>
        </p:nvSpPr>
        <p:spPr>
          <a:xfrm>
            <a:off x="1853130" y="6672805"/>
            <a:ext cx="2457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dnr.alaska.gov/burn</a:t>
            </a:r>
            <a:endParaRPr lang="en-US" dirty="0"/>
          </a:p>
        </p:txBody>
      </p:sp>
      <p:sp>
        <p:nvSpPr>
          <p:cNvPr id="15" name="web 2">
            <a:extLst>
              <a:ext uri="{FF2B5EF4-FFF2-40B4-BE49-F238E27FC236}">
                <a16:creationId xmlns:a16="http://schemas.microsoft.com/office/drawing/2014/main" id="{45846FD8-36DE-244A-94BA-70080DF28766}"/>
              </a:ext>
            </a:extLst>
          </p:cNvPr>
          <p:cNvSpPr txBox="1"/>
          <p:nvPr/>
        </p:nvSpPr>
        <p:spPr>
          <a:xfrm>
            <a:off x="6812046" y="6672805"/>
            <a:ext cx="2457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dnr.alaska.gov/burn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780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E57CA-A25E-AE4D-8D2D-71FADC99E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Smokey Remember only you (accessible)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40D4F-CE80-1E4A-9A33-284DD5BA3D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Vintage image of Smokey Bear kneeling with hat off by tree with forest animals and birds; Remember, only you can prevent forest fires!</a:t>
            </a:r>
          </a:p>
          <a:p>
            <a:pPr marL="0" indent="0">
              <a:buNone/>
            </a:pPr>
            <a:r>
              <a:rPr lang="en-US" sz="2800" dirty="0"/>
              <a:t>"Take time to" text in red, all caps sans serif font. Stacked underneath is the word "Learn" in a green brush script font. To the right is the outline of the state of Alaska in a deep yellow. Underneath "learn" is text "Before you" in a sans serif, all caps red font. To the right is the text "BURN" in all caps, sans serif font filled with gradient red to orange fill.</a:t>
            </a:r>
          </a:p>
          <a:p>
            <a:pPr marL="0" indent="0">
              <a:buNone/>
            </a:pPr>
            <a:r>
              <a:rPr lang="en-US" sz="2800" dirty="0">
                <a:hlinkClick r:id="rId2"/>
              </a:rPr>
              <a:t>dnr.alaska.gov/burn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17121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</TotalTime>
  <Words>147</Words>
  <Application>Microsoft Macintosh PowerPoint</Application>
  <PresentationFormat>Custom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Remember only you</vt:lpstr>
      <vt:lpstr>Smokey Remember only you (accessible)</vt:lpstr>
    </vt:vector>
  </TitlesOfParts>
  <Manager>NWCG</Manager>
  <Company>Alaska Department of Natural Resources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Smokey and Woodland Animals CHurch Bulletin</dc:title>
  <dc:subject>Debris Burning, Campfires</dc:subject>
  <dc:creator>Gwen Hensley</dc:creator>
  <cp:keywords>Debris Burning, Campfires</cp:keywords>
  <dc:description/>
  <cp:lastModifiedBy>Gwen Hensley</cp:lastModifiedBy>
  <cp:revision>31</cp:revision>
  <cp:lastPrinted>2019-07-14T16:49:58Z</cp:lastPrinted>
  <dcterms:created xsi:type="dcterms:W3CDTF">2019-07-12T01:26:55Z</dcterms:created>
  <dcterms:modified xsi:type="dcterms:W3CDTF">2020-05-08T01:24:53Z</dcterms:modified>
  <cp:category>Debris Burning, Campfires</cp:category>
</cp:coreProperties>
</file>