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D34"/>
    <a:srgbClr val="603421"/>
    <a:srgbClr val="385723"/>
    <a:srgbClr val="2F528F"/>
    <a:srgbClr val="103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4"/>
    <p:restoredTop sz="94631"/>
  </p:normalViewPr>
  <p:slideViewPr>
    <p:cSldViewPr snapToGrid="0" snapToObjects="1" showGuides="1">
      <p:cViewPr varScale="1">
        <p:scale>
          <a:sx n="85" d="100"/>
          <a:sy n="85" d="100"/>
        </p:scale>
        <p:origin x="1336" y="192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CAA8C-237B-F24F-B90B-5CA4F39AA12D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B698F-AA9B-6249-86DE-D64175C8E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093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EB698F-AA9B-6249-86DE-D64175C8E1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566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13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17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85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84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6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007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75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33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4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0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FAC20-30BE-3E43-B992-376920C30DBC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6D895-2AE6-BC41-82D9-5EAC3FE122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2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dnr.alaska.gov/burn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nr.alaska.gov/bur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EFAE20-7949-9A48-BE0E-9C2901817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186" y="994649"/>
            <a:ext cx="4056298" cy="534348"/>
          </a:xfrm>
          <a:noFill/>
        </p:spPr>
        <p:txBody>
          <a:bodyPr anchor="t" anchorCtr="0">
            <a:no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The woods are dry… learn before you burn</a:t>
            </a:r>
          </a:p>
        </p:txBody>
      </p:sp>
      <p:pic>
        <p:nvPicPr>
          <p:cNvPr id="5" name="smokey 1" descr="Vintage Smokey Bear kneeling, surrounded by woodland animals and blackened tree in background." title="Smokey Bear kneeling">
            <a:extLst>
              <a:ext uri="{FF2B5EF4-FFF2-40B4-BE49-F238E27FC236}">
                <a16:creationId xmlns:a16="http://schemas.microsoft.com/office/drawing/2014/main" id="{FD8D4045-493C-E842-8A8C-9465AD81D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78" y="457200"/>
            <a:ext cx="4114800" cy="38547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nly 1">
            <a:extLst>
              <a:ext uri="{FF2B5EF4-FFF2-40B4-BE49-F238E27FC236}">
                <a16:creationId xmlns:a16="http://schemas.microsoft.com/office/drawing/2014/main" id="{98D0873B-D329-3C46-A163-56DCEA55B3F5}"/>
              </a:ext>
            </a:extLst>
          </p:cNvPr>
          <p:cNvSpPr txBox="1"/>
          <p:nvPr/>
        </p:nvSpPr>
        <p:spPr>
          <a:xfrm>
            <a:off x="579199" y="605667"/>
            <a:ext cx="13831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Only you can prevent wildfires.</a:t>
            </a:r>
          </a:p>
        </p:txBody>
      </p:sp>
      <p:pic>
        <p:nvPicPr>
          <p:cNvPr id="16" name="Smokey 2" descr="Vintage Smokey Bear kneeling, surrounded by woodland animals and blackened tree in background." title="Smokey Bear kneeling">
            <a:extLst>
              <a:ext uri="{FF2B5EF4-FFF2-40B4-BE49-F238E27FC236}">
                <a16:creationId xmlns:a16="http://schemas.microsoft.com/office/drawing/2014/main" id="{1DA9FD1F-ABA1-614B-B7AB-0020B12F33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9" y="457200"/>
            <a:ext cx="4114800" cy="38547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Only 2">
            <a:extLst>
              <a:ext uri="{FF2B5EF4-FFF2-40B4-BE49-F238E27FC236}">
                <a16:creationId xmlns:a16="http://schemas.microsoft.com/office/drawing/2014/main" id="{C52F0F36-5BE7-F946-95EC-392DA968EAA9}"/>
              </a:ext>
            </a:extLst>
          </p:cNvPr>
          <p:cNvSpPr txBox="1"/>
          <p:nvPr/>
        </p:nvSpPr>
        <p:spPr>
          <a:xfrm>
            <a:off x="5529122" y="523159"/>
            <a:ext cx="13831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Only you can prevent wildfires.</a:t>
            </a:r>
          </a:p>
        </p:txBody>
      </p:sp>
      <p:sp>
        <p:nvSpPr>
          <p:cNvPr id="24" name="woods dry 1">
            <a:extLst>
              <a:ext uri="{FF2B5EF4-FFF2-40B4-BE49-F238E27FC236}">
                <a16:creationId xmlns:a16="http://schemas.microsoft.com/office/drawing/2014/main" id="{25656045-109C-2F42-BB77-A8346722D5B8}"/>
              </a:ext>
            </a:extLst>
          </p:cNvPr>
          <p:cNvSpPr/>
          <p:nvPr/>
        </p:nvSpPr>
        <p:spPr>
          <a:xfrm>
            <a:off x="457200" y="4640988"/>
            <a:ext cx="2182033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b="1" dirty="0"/>
              <a:t>The woods are dry.</a:t>
            </a:r>
            <a:r>
              <a:rPr lang="en-US" dirty="0"/>
              <a:t> </a:t>
            </a:r>
          </a:p>
          <a:p>
            <a:r>
              <a:rPr lang="en-US" b="1" dirty="0"/>
              <a:t>The rivers are low.</a:t>
            </a:r>
            <a:endParaRPr lang="en-US" dirty="0"/>
          </a:p>
          <a:p>
            <a:r>
              <a:rPr lang="en-US" b="1" dirty="0"/>
              <a:t>Be careful with fire </a:t>
            </a:r>
          </a:p>
          <a:p>
            <a:r>
              <a:rPr lang="en-US" b="1" dirty="0"/>
              <a:t>Where ever you go!</a:t>
            </a:r>
            <a:endParaRPr lang="en-US" dirty="0"/>
          </a:p>
        </p:txBody>
      </p:sp>
      <p:pic>
        <p:nvPicPr>
          <p:cNvPr id="19" name="learn 1" descr="&quot;Take time to&quot; text in red, all caps sans serif font. Stacked underneath is the word &quot;Learn&quot; in a green brush script font. To the right is green leaf shape ingtertwined with an orange flame. Underneath &quot;learn&quot; is text &quot;Before you&quot; in a sans serif, all caps red font. To the right is the text &quot;BURN&quot; in all caps, sans serif font filled with gradient red to orange fill.&#13;&#10;" title="Learn before you burn logo">
            <a:extLst>
              <a:ext uri="{FF2B5EF4-FFF2-40B4-BE49-F238E27FC236}">
                <a16:creationId xmlns:a16="http://schemas.microsoft.com/office/drawing/2014/main" id="{D53B8CAE-AC73-054A-876D-CDF7831C4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519" y="4634048"/>
            <a:ext cx="2131669" cy="1153482"/>
          </a:xfrm>
          <a:prstGeom prst="rect">
            <a:avLst/>
          </a:prstGeom>
        </p:spPr>
      </p:pic>
      <p:sp>
        <p:nvSpPr>
          <p:cNvPr id="25" name="woods dry 2">
            <a:extLst>
              <a:ext uri="{FF2B5EF4-FFF2-40B4-BE49-F238E27FC236}">
                <a16:creationId xmlns:a16="http://schemas.microsoft.com/office/drawing/2014/main" id="{974A331C-830D-DB44-833B-F7890DC7906A}"/>
              </a:ext>
            </a:extLst>
          </p:cNvPr>
          <p:cNvSpPr/>
          <p:nvPr/>
        </p:nvSpPr>
        <p:spPr>
          <a:xfrm>
            <a:off x="5486400" y="4572000"/>
            <a:ext cx="2182033" cy="120032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en-US" b="1" dirty="0"/>
              <a:t>The woods are dry.</a:t>
            </a:r>
            <a:r>
              <a:rPr lang="en-US" dirty="0"/>
              <a:t> </a:t>
            </a:r>
          </a:p>
          <a:p>
            <a:r>
              <a:rPr lang="en-US" b="1" dirty="0"/>
              <a:t>The rivers are low.</a:t>
            </a:r>
            <a:endParaRPr lang="en-US" dirty="0"/>
          </a:p>
          <a:p>
            <a:r>
              <a:rPr lang="en-US" b="1" dirty="0"/>
              <a:t>Be careful with fire </a:t>
            </a:r>
          </a:p>
          <a:p>
            <a:r>
              <a:rPr lang="en-US" b="1" dirty="0"/>
              <a:t>Where ever you go!</a:t>
            </a:r>
            <a:endParaRPr lang="en-US" dirty="0"/>
          </a:p>
        </p:txBody>
      </p:sp>
      <p:pic>
        <p:nvPicPr>
          <p:cNvPr id="27" name="learn 2" descr="&quot;Take time to&quot; text in red, all caps sans serif font. Stacked underneath is the word &quot;Learn&quot; in a green brush script font. To the right is green leaf shape ingtertwined with an orange flame. Underneath &quot;learn&quot; is text &quot;Before you&quot; in a sans serif, all caps red font. To the right is the text &quot;BURN&quot; in all caps, sans serif font filled with gradient red to orange fill." title="Learn before you burn logo">
            <a:extLst>
              <a:ext uri="{FF2B5EF4-FFF2-40B4-BE49-F238E27FC236}">
                <a16:creationId xmlns:a16="http://schemas.microsoft.com/office/drawing/2014/main" id="{078E2DCD-134A-FC43-B2AE-ED8FF61D2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996" y="4555995"/>
            <a:ext cx="2131669" cy="1153482"/>
          </a:xfrm>
          <a:prstGeom prst="rect">
            <a:avLst/>
          </a:prstGeom>
        </p:spPr>
      </p:pic>
      <p:pic>
        <p:nvPicPr>
          <p:cNvPr id="13" name="dnr 1" descr="Alaska Department of Natural Resources logo in a circle. Curved along the bottom edge of the logo are the words &quot;ALASKA DEPARTMENT OF NATURAL RESOURCES&quot; in black, sans serif all caps font. In side the circle is a stream, pine tree, mountains and sun." title="Alaska DNR logo">
            <a:extLst>
              <a:ext uri="{FF2B5EF4-FFF2-40B4-BE49-F238E27FC236}">
                <a16:creationId xmlns:a16="http://schemas.microsoft.com/office/drawing/2014/main" id="{F0A34949-F7BE-6348-9A1A-39D6F19BC2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86" y="5909793"/>
            <a:ext cx="1396480" cy="1468599"/>
          </a:xfrm>
          <a:prstGeom prst="rect">
            <a:avLst/>
          </a:prstGeom>
        </p:spPr>
      </p:pic>
      <p:sp>
        <p:nvSpPr>
          <p:cNvPr id="14" name="web 1">
            <a:extLst>
              <a:ext uri="{FF2B5EF4-FFF2-40B4-BE49-F238E27FC236}">
                <a16:creationId xmlns:a16="http://schemas.microsoft.com/office/drawing/2014/main" id="{332DED68-6A3E-E04F-BA72-D3EE02B18929}"/>
              </a:ext>
            </a:extLst>
          </p:cNvPr>
          <p:cNvSpPr txBox="1"/>
          <p:nvPr/>
        </p:nvSpPr>
        <p:spPr>
          <a:xfrm>
            <a:off x="1962364" y="6279057"/>
            <a:ext cx="273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5"/>
              </a:rPr>
              <a:t>dnr.alaska.gov/burn</a:t>
            </a:r>
            <a:endParaRPr lang="en-US" sz="2400" dirty="0"/>
          </a:p>
        </p:txBody>
      </p:sp>
      <p:pic>
        <p:nvPicPr>
          <p:cNvPr id="20" name="dnr 2" descr="Alaska Department of Natural Resources logo in a circle. Curved along the bottom edge of the logo are the words &quot;ALASKA DEPARTMENT OF NATURAL RESOURCES&quot; in black, sans serif all caps font. In side the circle is a stream, pine tree, mountains and sun." title="Alaska DNR logo">
            <a:extLst>
              <a:ext uri="{FF2B5EF4-FFF2-40B4-BE49-F238E27FC236}">
                <a16:creationId xmlns:a16="http://schemas.microsoft.com/office/drawing/2014/main" id="{505869F2-72B9-F047-8224-FA063D0449D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122" y="5946050"/>
            <a:ext cx="1378288" cy="1449467"/>
          </a:xfrm>
          <a:prstGeom prst="rect">
            <a:avLst/>
          </a:prstGeom>
        </p:spPr>
      </p:pic>
      <p:sp>
        <p:nvSpPr>
          <p:cNvPr id="22" name="web 2">
            <a:extLst>
              <a:ext uri="{FF2B5EF4-FFF2-40B4-BE49-F238E27FC236}">
                <a16:creationId xmlns:a16="http://schemas.microsoft.com/office/drawing/2014/main" id="{EC4D5CAF-B805-134C-B919-59BE1F6F4072}"/>
              </a:ext>
            </a:extLst>
          </p:cNvPr>
          <p:cNvSpPr txBox="1"/>
          <p:nvPr/>
        </p:nvSpPr>
        <p:spPr>
          <a:xfrm>
            <a:off x="7035747" y="6377026"/>
            <a:ext cx="2737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5"/>
              </a:rPr>
              <a:t>dnr.alaska.gov/burn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0287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03F7-11C9-1948-9558-23CC463AC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700681"/>
            <a:ext cx="8675370" cy="75542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>
                <a:latin typeface="+mn-lt"/>
              </a:rPr>
              <a:t>The woods are dry… learn before you burn.</a:t>
            </a:r>
            <a:br>
              <a:rPr lang="en-US" sz="2000" dirty="0">
                <a:latin typeface="+mn-lt"/>
              </a:rPr>
            </a:br>
            <a:r>
              <a:rPr lang="en-US" sz="1600" dirty="0">
                <a:latin typeface="+mn-lt"/>
              </a:rPr>
              <a:t>This text-only version is provided when there is no other way to make the content accessible.</a:t>
            </a:r>
            <a:br>
              <a:rPr lang="en-US" sz="1600" dirty="0">
                <a:latin typeface="+mn-lt"/>
              </a:rPr>
            </a:br>
            <a:br>
              <a:rPr lang="en-US" sz="2000" dirty="0">
                <a:latin typeface="+mn-lt"/>
              </a:rPr>
            </a:br>
            <a:endParaRPr lang="en-US" sz="2000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21738-97E2-0B4F-A14E-AC0E02AB9C03}"/>
              </a:ext>
            </a:extLst>
          </p:cNvPr>
          <p:cNvSpPr/>
          <p:nvPr/>
        </p:nvSpPr>
        <p:spPr>
          <a:xfrm>
            <a:off x="691515" y="1762541"/>
            <a:ext cx="867537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Image: Vintage Smokey Bear kneeling, surrounded by woodland animals and blackened tree in background.</a:t>
            </a:r>
          </a:p>
          <a:p>
            <a:r>
              <a:rPr lang="en-US" dirty="0"/>
              <a:t>The woods are dry. </a:t>
            </a:r>
          </a:p>
          <a:p>
            <a:r>
              <a:rPr lang="en-US" dirty="0"/>
              <a:t>The rivers are low.</a:t>
            </a:r>
          </a:p>
          <a:p>
            <a:r>
              <a:rPr lang="en-US" dirty="0"/>
              <a:t>Be careful with fire </a:t>
            </a:r>
          </a:p>
          <a:p>
            <a:r>
              <a:rPr lang="en-US" dirty="0" err="1"/>
              <a:t>Whereever</a:t>
            </a:r>
            <a:r>
              <a:rPr lang="en-US" dirty="0"/>
              <a:t> you go!</a:t>
            </a:r>
          </a:p>
          <a:p>
            <a:r>
              <a:rPr lang="en-US" i="1" dirty="0"/>
              <a:t>Only you can prevent wildfires.</a:t>
            </a:r>
          </a:p>
          <a:p>
            <a:r>
              <a:rPr lang="en-US" dirty="0"/>
              <a:t>Image: "Take time to" text in red, all caps sans serif font. Stacked underneath is the word "Learn" in a green brush script font. To the right is green leaf shape </a:t>
            </a:r>
            <a:r>
              <a:rPr lang="en-US" dirty="0" err="1"/>
              <a:t>ingtertwined</a:t>
            </a:r>
            <a:r>
              <a:rPr lang="en-US" dirty="0"/>
              <a:t> with an orange flame. Underneath "learn" is text "Before you" in a sans serif, all caps red font. To the right is the text "BURN" in all caps, sans serif font filled with gradient red to orange fill.</a:t>
            </a:r>
          </a:p>
          <a:p>
            <a:r>
              <a:rPr lang="en-US" dirty="0"/>
              <a:t>Image: Alaska Department of Natural Resources logo in a circle. Curved along the bottom edge of the logo are the words "ALASKA DEPARTMENT OF NATURAL RESOURCES" in black, sans serif all caps font. In side the circle is a stream, pine tree, mountains and sun.</a:t>
            </a:r>
          </a:p>
          <a:p>
            <a:r>
              <a:rPr lang="en-US" dirty="0">
                <a:hlinkClick r:id="rId3"/>
              </a:rPr>
              <a:t>dnr.alaska.gov\burn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384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275</Words>
  <Application>Microsoft Macintosh PowerPoint</Application>
  <PresentationFormat>Custom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The woods are dry… learn before you burn</vt:lpstr>
      <vt:lpstr>The woods are dry… learn before you burn. This text-only version is provided when there is no other way to make the content accessible.  </vt:lpstr>
    </vt:vector>
  </TitlesOfParts>
  <Manager>NWCG</Manager>
  <Company>Alaksa Department of Natural Resources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Smokey Bear the Woods are Dry with woodland animals</dc:title>
  <dc:subject>Debris burning, Campfire</dc:subject>
  <dc:creator>Gwen Hensley</dc:creator>
  <cp:keywords>Debris Burning, Campfires</cp:keywords>
  <dc:description/>
  <cp:lastModifiedBy>Gwen Hensley</cp:lastModifiedBy>
  <cp:revision>32</cp:revision>
  <cp:lastPrinted>2019-07-14T16:49:58Z</cp:lastPrinted>
  <dcterms:created xsi:type="dcterms:W3CDTF">2019-07-12T01:26:55Z</dcterms:created>
  <dcterms:modified xsi:type="dcterms:W3CDTF">2020-05-07T23:21:32Z</dcterms:modified>
  <cp:category>Debris Burning, Campfires</cp:category>
</cp:coreProperties>
</file>