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572000" cy="3657600"/>
  <p:notesSz cx="6858000" cy="9144000"/>
  <p:defaultTextStyle>
    <a:defPPr>
      <a:defRPr lang="en-US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116" d="100"/>
          <a:sy n="116" d="100"/>
        </p:scale>
        <p:origin x="480" y="168"/>
      </p:cViewPr>
      <p:guideLst>
        <p:guide orient="horz" pos="1152"/>
        <p:guide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598593"/>
            <a:ext cx="3886200" cy="127338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21087"/>
            <a:ext cx="3429000" cy="883073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2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3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194733"/>
            <a:ext cx="985838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94733"/>
            <a:ext cx="2900363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911861"/>
            <a:ext cx="3943350" cy="152146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2447714"/>
            <a:ext cx="3943350" cy="800100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194734"/>
            <a:ext cx="394335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896620"/>
            <a:ext cx="1934170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336040"/>
            <a:ext cx="193417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896620"/>
            <a:ext cx="1943696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336040"/>
            <a:ext cx="1943696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7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526627"/>
            <a:ext cx="2314575" cy="25992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526627"/>
            <a:ext cx="2314575" cy="2599267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194734"/>
            <a:ext cx="394335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973666"/>
            <a:ext cx="394335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3390054"/>
            <a:ext cx="15430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64A4DD-12F1-2C44-96F0-FD5448FB4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192106"/>
            <a:ext cx="3886200" cy="1273387"/>
          </a:xfrm>
        </p:spPr>
        <p:txBody>
          <a:bodyPr/>
          <a:lstStyle/>
          <a:p>
            <a:r>
              <a:rPr lang="en-US" dirty="0"/>
              <a:t>No fires</a:t>
            </a:r>
          </a:p>
        </p:txBody>
      </p:sp>
      <p:sp>
        <p:nvSpPr>
          <p:cNvPr id="11" name="Rectangle 10" descr="Rectangle, decorative element" title="Rectangle, decorative element">
            <a:extLst>
              <a:ext uri="{FF2B5EF4-FFF2-40B4-BE49-F238E27FC236}">
                <a16:creationId xmlns:a16="http://schemas.microsoft.com/office/drawing/2014/main" id="{AF57E557-FE39-FE4A-8A76-566ADE7F68B0}"/>
              </a:ext>
            </a:extLst>
          </p:cNvPr>
          <p:cNvSpPr/>
          <p:nvPr/>
        </p:nvSpPr>
        <p:spPr>
          <a:xfrm>
            <a:off x="0" y="0"/>
            <a:ext cx="4572000" cy="365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ctangle, decorative element" title="Rectangle, decorative element">
            <a:extLst>
              <a:ext uri="{FF2B5EF4-FFF2-40B4-BE49-F238E27FC236}">
                <a16:creationId xmlns:a16="http://schemas.microsoft.com/office/drawing/2014/main" id="{A1C4E785-DC8C-5B4B-8001-D17D86884C71}"/>
              </a:ext>
            </a:extLst>
          </p:cNvPr>
          <p:cNvSpPr/>
          <p:nvPr/>
        </p:nvSpPr>
        <p:spPr>
          <a:xfrm>
            <a:off x="0" y="0"/>
            <a:ext cx="4572000" cy="5288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rev">
            <a:extLst>
              <a:ext uri="{FF2B5EF4-FFF2-40B4-BE49-F238E27FC236}">
                <a16:creationId xmlns:a16="http://schemas.microsoft.com/office/drawing/2014/main" id="{3D560414-C92F-1940-8704-77E8088EAFB1}"/>
              </a:ext>
            </a:extLst>
          </p:cNvPr>
          <p:cNvSpPr txBox="1"/>
          <p:nvPr/>
        </p:nvSpPr>
        <p:spPr>
          <a:xfrm>
            <a:off x="47726" y="85724"/>
            <a:ext cx="445782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Prevent wildfires while shooting.</a:t>
            </a:r>
          </a:p>
        </p:txBody>
      </p:sp>
      <p:pic>
        <p:nvPicPr>
          <p:cNvPr id="9" name="1bullet" descr="Bullet, decorative elementBullet, decorative element" title="Bullet, decorative element">
            <a:extLst>
              <a:ext uri="{FF2B5EF4-FFF2-40B4-BE49-F238E27FC236}">
                <a16:creationId xmlns:a16="http://schemas.microsoft.com/office/drawing/2014/main" id="{87C6CDA6-E941-B14A-A6FC-1388F83B7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7" y="636479"/>
            <a:ext cx="381000" cy="368300"/>
          </a:xfrm>
          <a:prstGeom prst="rect">
            <a:avLst/>
          </a:prstGeom>
        </p:spPr>
      </p:pic>
      <p:sp>
        <p:nvSpPr>
          <p:cNvPr id="10" name="avoid">
            <a:extLst>
              <a:ext uri="{FF2B5EF4-FFF2-40B4-BE49-F238E27FC236}">
                <a16:creationId xmlns:a16="http://schemas.microsoft.com/office/drawing/2014/main" id="{3F12BBD3-87F3-8A49-80AC-3B01294B1241}"/>
              </a:ext>
            </a:extLst>
          </p:cNvPr>
          <p:cNvSpPr txBox="1"/>
          <p:nvPr/>
        </p:nvSpPr>
        <p:spPr>
          <a:xfrm>
            <a:off x="569549" y="623281"/>
            <a:ext cx="15770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Avoid shooting into rocks and dry grass.</a:t>
            </a:r>
          </a:p>
        </p:txBody>
      </p:sp>
      <p:pic>
        <p:nvPicPr>
          <p:cNvPr id="14" name="2bullet" descr="Bullet, decorative elementBullet, decorative element" title="Bullet, decorative element">
            <a:extLst>
              <a:ext uri="{FF2B5EF4-FFF2-40B4-BE49-F238E27FC236}">
                <a16:creationId xmlns:a16="http://schemas.microsoft.com/office/drawing/2014/main" id="{BCA89B95-5780-654A-94B3-241950F43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7" y="1161836"/>
            <a:ext cx="381000" cy="368300"/>
          </a:xfrm>
          <a:prstGeom prst="rect">
            <a:avLst/>
          </a:prstGeom>
        </p:spPr>
      </p:pic>
      <p:sp>
        <p:nvSpPr>
          <p:cNvPr id="16" name="watch">
            <a:extLst>
              <a:ext uri="{FF2B5EF4-FFF2-40B4-BE49-F238E27FC236}">
                <a16:creationId xmlns:a16="http://schemas.microsoft.com/office/drawing/2014/main" id="{0EDF70D1-8D9D-134C-B735-AA5348A9FF69}"/>
              </a:ext>
            </a:extLst>
          </p:cNvPr>
          <p:cNvSpPr txBox="1"/>
          <p:nvPr/>
        </p:nvSpPr>
        <p:spPr>
          <a:xfrm>
            <a:off x="549403" y="1164721"/>
            <a:ext cx="17272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Watch the target area for signs of fire.</a:t>
            </a:r>
          </a:p>
        </p:txBody>
      </p:sp>
      <p:pic>
        <p:nvPicPr>
          <p:cNvPr id="13" name="3bullet" descr="Bullet, decorative elementBullet, decorative element" title="Bullet, decorative element">
            <a:extLst>
              <a:ext uri="{FF2B5EF4-FFF2-40B4-BE49-F238E27FC236}">
                <a16:creationId xmlns:a16="http://schemas.microsoft.com/office/drawing/2014/main" id="{1B4FD423-FCA2-1D41-84B9-DEDD8C512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5" y="1679806"/>
            <a:ext cx="381000" cy="368300"/>
          </a:xfrm>
          <a:prstGeom prst="rect">
            <a:avLst/>
          </a:prstGeom>
        </p:spPr>
      </p:pic>
      <p:sp>
        <p:nvSpPr>
          <p:cNvPr id="17" name="high">
            <a:extLst>
              <a:ext uri="{FF2B5EF4-FFF2-40B4-BE49-F238E27FC236}">
                <a16:creationId xmlns:a16="http://schemas.microsoft.com/office/drawing/2014/main" id="{30A00F8C-6661-3E43-B396-F1C94A65E8EF}"/>
              </a:ext>
            </a:extLst>
          </p:cNvPr>
          <p:cNvSpPr txBox="1"/>
          <p:nvPr/>
        </p:nvSpPr>
        <p:spPr>
          <a:xfrm>
            <a:off x="1169734" y="1704465"/>
            <a:ext cx="31628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Avoid high velocity ammunition and jacketed bullets when fire danger is high.</a:t>
            </a:r>
          </a:p>
        </p:txBody>
      </p:sp>
      <p:pic>
        <p:nvPicPr>
          <p:cNvPr id="15" name="4bullet" descr="Bullet, decorative elementBullet, decorative element" title="Bullet, decorative element">
            <a:extLst>
              <a:ext uri="{FF2B5EF4-FFF2-40B4-BE49-F238E27FC236}">
                <a16:creationId xmlns:a16="http://schemas.microsoft.com/office/drawing/2014/main" id="{C97E1CC1-C746-EC4C-8C0D-2393C5D30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064" y="2528176"/>
            <a:ext cx="381000" cy="368300"/>
          </a:xfrm>
          <a:prstGeom prst="rect">
            <a:avLst/>
          </a:prstGeom>
        </p:spPr>
      </p:pic>
      <p:sp>
        <p:nvSpPr>
          <p:cNvPr id="18" name="explode">
            <a:extLst>
              <a:ext uri="{FF2B5EF4-FFF2-40B4-BE49-F238E27FC236}">
                <a16:creationId xmlns:a16="http://schemas.microsoft.com/office/drawing/2014/main" id="{A3EC5557-A676-4442-8635-8E2DB7A11E3F}"/>
              </a:ext>
            </a:extLst>
          </p:cNvPr>
          <p:cNvSpPr txBox="1"/>
          <p:nvPr/>
        </p:nvSpPr>
        <p:spPr>
          <a:xfrm>
            <a:off x="2058429" y="2545569"/>
            <a:ext cx="16983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Exploding targets and tracer rounds may be prohibited.</a:t>
            </a:r>
          </a:p>
        </p:txBody>
      </p:sp>
      <p:pic>
        <p:nvPicPr>
          <p:cNvPr id="6" name="smokey" descr="Smokey Bear" title="Smokey Bear">
            <a:extLst>
              <a:ext uri="{FF2B5EF4-FFF2-40B4-BE49-F238E27FC236}">
                <a16:creationId xmlns:a16="http://schemas.microsoft.com/office/drawing/2014/main" id="{80E62A78-FA32-5240-B60F-33419D8BD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117" y="628130"/>
            <a:ext cx="952500" cy="1003300"/>
          </a:xfrm>
          <a:prstGeom prst="rect">
            <a:avLst/>
          </a:prstGeom>
        </p:spPr>
      </p:pic>
      <p:sp>
        <p:nvSpPr>
          <p:cNvPr id="19" name="only">
            <a:extLst>
              <a:ext uri="{FF2B5EF4-FFF2-40B4-BE49-F238E27FC236}">
                <a16:creationId xmlns:a16="http://schemas.microsoft.com/office/drawing/2014/main" id="{E4FC3F49-2403-6F40-9DA7-95275CD147C1}"/>
              </a:ext>
            </a:extLst>
          </p:cNvPr>
          <p:cNvSpPr txBox="1"/>
          <p:nvPr/>
        </p:nvSpPr>
        <p:spPr>
          <a:xfrm>
            <a:off x="3353308" y="848523"/>
            <a:ext cx="97930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Only YOU can prevent wildfires.</a:t>
            </a:r>
          </a:p>
        </p:txBody>
      </p:sp>
      <p:pic>
        <p:nvPicPr>
          <p:cNvPr id="4" name="shooter" descr="Figure shooting at target on backdrop" title="Figure shooting at target on backdrop">
            <a:extLst>
              <a:ext uri="{FF2B5EF4-FFF2-40B4-BE49-F238E27FC236}">
                <a16:creationId xmlns:a16="http://schemas.microsoft.com/office/drawing/2014/main" id="{66ABFA56-EA8D-BE41-ACDE-BA6077D77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814567"/>
            <a:ext cx="4428781" cy="1843033"/>
          </a:xfrm>
          <a:prstGeom prst="rect">
            <a:avLst/>
          </a:prstGeom>
        </p:spPr>
      </p:pic>
      <p:sp>
        <p:nvSpPr>
          <p:cNvPr id="20" name="put">
            <a:extLst>
              <a:ext uri="{FF2B5EF4-FFF2-40B4-BE49-F238E27FC236}">
                <a16:creationId xmlns:a16="http://schemas.microsoft.com/office/drawing/2014/main" id="{5A4B2463-CBCD-A847-BCB5-398E26AD2310}"/>
              </a:ext>
            </a:extLst>
          </p:cNvPr>
          <p:cNvSpPr txBox="1"/>
          <p:nvPr/>
        </p:nvSpPr>
        <p:spPr>
          <a:xfrm>
            <a:off x="76534" y="2810905"/>
            <a:ext cx="1698323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Put targets against</a:t>
            </a:r>
          </a:p>
          <a:p>
            <a:r>
              <a:rPr lang="en-US" sz="1300" b="1" dirty="0">
                <a:solidFill>
                  <a:schemeClr val="bg1"/>
                </a:solidFill>
              </a:rPr>
              <a:t>an earthen backstop</a:t>
            </a:r>
          </a:p>
          <a:p>
            <a:r>
              <a:rPr lang="en-US" sz="1300" b="1" dirty="0">
                <a:solidFill>
                  <a:schemeClr val="bg1"/>
                </a:solidFill>
              </a:rPr>
              <a:t>and away from all</a:t>
            </a:r>
          </a:p>
          <a:p>
            <a:r>
              <a:rPr lang="en-US" sz="1300" b="1" dirty="0">
                <a:solidFill>
                  <a:schemeClr val="bg1"/>
                </a:solidFill>
              </a:rPr>
              <a:t>flammable vegetation.</a:t>
            </a:r>
          </a:p>
        </p:txBody>
      </p:sp>
    </p:spTree>
    <p:extLst>
      <p:ext uri="{BB962C8B-B14F-4D97-AF65-F5344CB8AC3E}">
        <p14:creationId xmlns:p14="http://schemas.microsoft.com/office/powerpoint/2010/main" val="58322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65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 fires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fires due to wildfire danger</dc:title>
  <dc:subject/>
  <dc:creator>Gwen Hensley</dc:creator>
  <cp:keywords>Restrictions</cp:keywords>
  <dc:description/>
  <cp:lastModifiedBy>Microsoft Office User</cp:lastModifiedBy>
  <cp:revision>11</cp:revision>
  <dcterms:created xsi:type="dcterms:W3CDTF">2018-10-19T17:15:53Z</dcterms:created>
  <dcterms:modified xsi:type="dcterms:W3CDTF">2018-10-19T18:58:50Z</dcterms:modified>
  <cp:category/>
</cp:coreProperties>
</file>