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572000" cy="3657600"/>
  <p:notesSz cx="6858000" cy="9144000"/>
  <p:defaultTextStyle>
    <a:defPPr>
      <a:defRPr lang="en-US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116" d="100"/>
          <a:sy n="116" d="100"/>
        </p:scale>
        <p:origin x="480" y="168"/>
      </p:cViewPr>
      <p:guideLst>
        <p:guide orient="horz" pos="1152"/>
        <p:guide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598593"/>
            <a:ext cx="3886200" cy="127338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21087"/>
            <a:ext cx="3429000" cy="883073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2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3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194733"/>
            <a:ext cx="985838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94733"/>
            <a:ext cx="2900363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911861"/>
            <a:ext cx="3943350" cy="152146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2447714"/>
            <a:ext cx="3943350" cy="800100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194734"/>
            <a:ext cx="394335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896620"/>
            <a:ext cx="1934170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336040"/>
            <a:ext cx="193417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896620"/>
            <a:ext cx="1943696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336040"/>
            <a:ext cx="1943696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7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526627"/>
            <a:ext cx="2314575" cy="25992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526627"/>
            <a:ext cx="2314575" cy="2599267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194734"/>
            <a:ext cx="394335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973666"/>
            <a:ext cx="394335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3390054"/>
            <a:ext cx="15430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64A4DD-12F1-2C44-96F0-FD5448FB4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192106"/>
            <a:ext cx="3886200" cy="1273387"/>
          </a:xfrm>
        </p:spPr>
        <p:txBody>
          <a:bodyPr/>
          <a:lstStyle/>
          <a:p>
            <a:r>
              <a:rPr lang="en-US" dirty="0"/>
              <a:t>No fires</a:t>
            </a:r>
          </a:p>
        </p:txBody>
      </p:sp>
      <p:sp>
        <p:nvSpPr>
          <p:cNvPr id="11" name="Rectangle 10" descr="Rectangle, decorative element" title="Rectangle, decorative element">
            <a:extLst>
              <a:ext uri="{FF2B5EF4-FFF2-40B4-BE49-F238E27FC236}">
                <a16:creationId xmlns:a16="http://schemas.microsoft.com/office/drawing/2014/main" id="{AF57E557-FE39-FE4A-8A76-566ADE7F68B0}"/>
              </a:ext>
            </a:extLst>
          </p:cNvPr>
          <p:cNvSpPr/>
          <p:nvPr/>
        </p:nvSpPr>
        <p:spPr>
          <a:xfrm>
            <a:off x="0" y="0"/>
            <a:ext cx="4572000" cy="365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no fires" descr="No Fires Due to Wildfire Danger with prohibited symbol over flame," title="No Fires Due to Wildfire Danger with prohibited symbol over flame,">
            <a:extLst>
              <a:ext uri="{FF2B5EF4-FFF2-40B4-BE49-F238E27FC236}">
                <a16:creationId xmlns:a16="http://schemas.microsoft.com/office/drawing/2014/main" id="{7730D4A7-1B8C-7944-9A82-158652866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75" y="200190"/>
            <a:ext cx="3789649" cy="325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2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 fires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fires due to wildfire danger</dc:title>
  <dc:subject/>
  <dc:creator>Gwen Hensley</dc:creator>
  <cp:keywords>Restrictions</cp:keywords>
  <dc:description/>
  <cp:lastModifiedBy>Microsoft Office User</cp:lastModifiedBy>
  <cp:revision>5</cp:revision>
  <dcterms:created xsi:type="dcterms:W3CDTF">2018-10-19T17:15:53Z</dcterms:created>
  <dcterms:modified xsi:type="dcterms:W3CDTF">2018-10-19T18:04:52Z</dcterms:modified>
  <cp:category/>
</cp:coreProperties>
</file>