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4572000" cy="3657600"/>
  <p:notesSz cx="6858000" cy="9144000"/>
  <p:defaultTextStyle>
    <a:defPPr>
      <a:defRPr lang="en-US"/>
    </a:defPPr>
    <a:lvl1pPr marL="0" algn="l" defTabSz="395021" rtl="0" eaLnBrk="1" latinLnBrk="0" hangingPunct="1">
      <a:defRPr sz="778" kern="1200">
        <a:solidFill>
          <a:schemeClr val="tx1"/>
        </a:solidFill>
        <a:latin typeface="+mn-lt"/>
        <a:ea typeface="+mn-ea"/>
        <a:cs typeface="+mn-cs"/>
      </a:defRPr>
    </a:lvl1pPr>
    <a:lvl2pPr marL="197510" algn="l" defTabSz="395021" rtl="0" eaLnBrk="1" latinLnBrk="0" hangingPunct="1">
      <a:defRPr sz="778" kern="1200">
        <a:solidFill>
          <a:schemeClr val="tx1"/>
        </a:solidFill>
        <a:latin typeface="+mn-lt"/>
        <a:ea typeface="+mn-ea"/>
        <a:cs typeface="+mn-cs"/>
      </a:defRPr>
    </a:lvl2pPr>
    <a:lvl3pPr marL="395021" algn="l" defTabSz="395021" rtl="0" eaLnBrk="1" latinLnBrk="0" hangingPunct="1">
      <a:defRPr sz="778" kern="1200">
        <a:solidFill>
          <a:schemeClr val="tx1"/>
        </a:solidFill>
        <a:latin typeface="+mn-lt"/>
        <a:ea typeface="+mn-ea"/>
        <a:cs typeface="+mn-cs"/>
      </a:defRPr>
    </a:lvl3pPr>
    <a:lvl4pPr marL="592531" algn="l" defTabSz="395021" rtl="0" eaLnBrk="1" latinLnBrk="0" hangingPunct="1">
      <a:defRPr sz="778" kern="1200">
        <a:solidFill>
          <a:schemeClr val="tx1"/>
        </a:solidFill>
        <a:latin typeface="+mn-lt"/>
        <a:ea typeface="+mn-ea"/>
        <a:cs typeface="+mn-cs"/>
      </a:defRPr>
    </a:lvl4pPr>
    <a:lvl5pPr marL="790042" algn="l" defTabSz="395021" rtl="0" eaLnBrk="1" latinLnBrk="0" hangingPunct="1">
      <a:defRPr sz="778" kern="1200">
        <a:solidFill>
          <a:schemeClr val="tx1"/>
        </a:solidFill>
        <a:latin typeface="+mn-lt"/>
        <a:ea typeface="+mn-ea"/>
        <a:cs typeface="+mn-cs"/>
      </a:defRPr>
    </a:lvl5pPr>
    <a:lvl6pPr marL="987552" algn="l" defTabSz="395021" rtl="0" eaLnBrk="1" latinLnBrk="0" hangingPunct="1">
      <a:defRPr sz="778" kern="1200">
        <a:solidFill>
          <a:schemeClr val="tx1"/>
        </a:solidFill>
        <a:latin typeface="+mn-lt"/>
        <a:ea typeface="+mn-ea"/>
        <a:cs typeface="+mn-cs"/>
      </a:defRPr>
    </a:lvl6pPr>
    <a:lvl7pPr marL="1185062" algn="l" defTabSz="395021" rtl="0" eaLnBrk="1" latinLnBrk="0" hangingPunct="1">
      <a:defRPr sz="778" kern="1200">
        <a:solidFill>
          <a:schemeClr val="tx1"/>
        </a:solidFill>
        <a:latin typeface="+mn-lt"/>
        <a:ea typeface="+mn-ea"/>
        <a:cs typeface="+mn-cs"/>
      </a:defRPr>
    </a:lvl7pPr>
    <a:lvl8pPr marL="1382573" algn="l" defTabSz="395021" rtl="0" eaLnBrk="1" latinLnBrk="0" hangingPunct="1">
      <a:defRPr sz="778" kern="1200">
        <a:solidFill>
          <a:schemeClr val="tx1"/>
        </a:solidFill>
        <a:latin typeface="+mn-lt"/>
        <a:ea typeface="+mn-ea"/>
        <a:cs typeface="+mn-cs"/>
      </a:defRPr>
    </a:lvl8pPr>
    <a:lvl9pPr marL="1580083" algn="l" defTabSz="395021" rtl="0" eaLnBrk="1" latinLnBrk="0" hangingPunct="1">
      <a:defRPr sz="77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52" userDrawn="1">
          <p15:clr>
            <a:srgbClr val="A4A3A4"/>
          </p15:clr>
        </p15:guide>
        <p15:guide id="2" pos="14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7" autoAdjust="0"/>
    <p:restoredTop sz="86413" autoAdjust="0"/>
  </p:normalViewPr>
  <p:slideViewPr>
    <p:cSldViewPr snapToGrid="0" snapToObjects="1" showGuides="1">
      <p:cViewPr varScale="1">
        <p:scale>
          <a:sx n="175" d="100"/>
          <a:sy n="175" d="100"/>
        </p:scale>
        <p:origin x="138" y="372"/>
      </p:cViewPr>
      <p:guideLst>
        <p:guide orient="horz" pos="1152"/>
        <p:guide pos="14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598593"/>
            <a:ext cx="3886200" cy="1273387"/>
          </a:xfrm>
        </p:spPr>
        <p:txBody>
          <a:bodyPr anchor="b"/>
          <a:lstStyle>
            <a:lvl1pPr algn="ctr">
              <a:defRPr sz="3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500" y="1921087"/>
            <a:ext cx="3429000" cy="883073"/>
          </a:xfrm>
        </p:spPr>
        <p:txBody>
          <a:bodyPr/>
          <a:lstStyle>
            <a:lvl1pPr marL="0" indent="0" algn="ctr">
              <a:buNone/>
              <a:defRPr sz="1200"/>
            </a:lvl1pPr>
            <a:lvl2pPr marL="228600" indent="0" algn="ctr">
              <a:buNone/>
              <a:defRPr sz="1000"/>
            </a:lvl2pPr>
            <a:lvl3pPr marL="457200" indent="0" algn="ctr">
              <a:buNone/>
              <a:defRPr sz="900"/>
            </a:lvl3pPr>
            <a:lvl4pPr marL="685800" indent="0" algn="ctr">
              <a:buNone/>
              <a:defRPr sz="800"/>
            </a:lvl4pPr>
            <a:lvl5pPr marL="914400" indent="0" algn="ctr">
              <a:buNone/>
              <a:defRPr sz="800"/>
            </a:lvl5pPr>
            <a:lvl6pPr marL="1143000" indent="0" algn="ctr">
              <a:buNone/>
              <a:defRPr sz="800"/>
            </a:lvl6pPr>
            <a:lvl7pPr marL="1371600" indent="0" algn="ctr">
              <a:buNone/>
              <a:defRPr sz="800"/>
            </a:lvl7pPr>
            <a:lvl8pPr marL="1600200" indent="0" algn="ctr">
              <a:buNone/>
              <a:defRPr sz="800"/>
            </a:lvl8pPr>
            <a:lvl9pPr marL="1828800" indent="0" algn="ctr">
              <a:buNone/>
              <a:defRPr sz="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BAA99-9526-E54C-9A69-2F9221E07CCF}" type="datetimeFigureOut">
              <a:rPr lang="en-US" smtClean="0"/>
              <a:t>11/8/2018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4E5BB-604B-ED43-91E7-D661A228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9284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BAA99-9526-E54C-9A69-2F9221E07CCF}" type="datetimeFigureOut">
              <a:rPr lang="en-US" smtClean="0"/>
              <a:t>11/8/2018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4E5BB-604B-ED43-91E7-D661A228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45320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271838" y="194733"/>
            <a:ext cx="985838" cy="309964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14325" y="194733"/>
            <a:ext cx="2900363" cy="309964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BAA99-9526-E54C-9A69-2F9221E07CCF}" type="datetimeFigureOut">
              <a:rPr lang="en-US" smtClean="0"/>
              <a:t>11/8/2018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4E5BB-604B-ED43-91E7-D661A228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631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BAA99-9526-E54C-9A69-2F9221E07CCF}" type="datetimeFigureOut">
              <a:rPr lang="en-US" smtClean="0"/>
              <a:t>11/8/2018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4E5BB-604B-ED43-91E7-D661A228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388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1944" y="911861"/>
            <a:ext cx="3943350" cy="1521460"/>
          </a:xfrm>
        </p:spPr>
        <p:txBody>
          <a:bodyPr anchor="b"/>
          <a:lstStyle>
            <a:lvl1pPr>
              <a:defRPr sz="3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1944" y="2447714"/>
            <a:ext cx="3943350" cy="800100"/>
          </a:xfrm>
        </p:spPr>
        <p:txBody>
          <a:bodyPr/>
          <a:lstStyle>
            <a:lvl1pPr marL="0" indent="0">
              <a:buNone/>
              <a:defRPr sz="1200">
                <a:solidFill>
                  <a:schemeClr val="tx1"/>
                </a:solidFill>
              </a:defRPr>
            </a:lvl1pPr>
            <a:lvl2pPr marL="228600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2pPr>
            <a:lvl3pPr marL="4572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 marL="68580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4pPr>
            <a:lvl5pPr marL="91440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5pPr>
            <a:lvl6pPr marL="114300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6pPr>
            <a:lvl7pPr marL="137160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7pPr>
            <a:lvl8pPr marL="160020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8pPr>
            <a:lvl9pPr marL="182880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BAA99-9526-E54C-9A69-2F9221E07CCF}" type="datetimeFigureOut">
              <a:rPr lang="en-US" smtClean="0"/>
              <a:t>11/8/2018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4E5BB-604B-ED43-91E7-D661A228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4863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14325" y="973666"/>
            <a:ext cx="1943100" cy="232071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314575" y="973666"/>
            <a:ext cx="1943100" cy="232071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BAA99-9526-E54C-9A69-2F9221E07CCF}" type="datetimeFigureOut">
              <a:rPr lang="en-US" smtClean="0"/>
              <a:t>11/8/2018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4E5BB-604B-ED43-91E7-D661A228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4870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921" y="194734"/>
            <a:ext cx="3943350" cy="7069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21" y="896620"/>
            <a:ext cx="1934170" cy="439420"/>
          </a:xfrm>
        </p:spPr>
        <p:txBody>
          <a:bodyPr anchor="b"/>
          <a:lstStyle>
            <a:lvl1pPr marL="0" indent="0">
              <a:buNone/>
              <a:defRPr sz="1200" b="1"/>
            </a:lvl1pPr>
            <a:lvl2pPr marL="228600" indent="0">
              <a:buNone/>
              <a:defRPr sz="1000" b="1"/>
            </a:lvl2pPr>
            <a:lvl3pPr marL="457200" indent="0">
              <a:buNone/>
              <a:defRPr sz="900" b="1"/>
            </a:lvl3pPr>
            <a:lvl4pPr marL="685800" indent="0">
              <a:buNone/>
              <a:defRPr sz="800" b="1"/>
            </a:lvl4pPr>
            <a:lvl5pPr marL="914400" indent="0">
              <a:buNone/>
              <a:defRPr sz="800" b="1"/>
            </a:lvl5pPr>
            <a:lvl6pPr marL="1143000" indent="0">
              <a:buNone/>
              <a:defRPr sz="800" b="1"/>
            </a:lvl6pPr>
            <a:lvl7pPr marL="1371600" indent="0">
              <a:buNone/>
              <a:defRPr sz="800" b="1"/>
            </a:lvl7pPr>
            <a:lvl8pPr marL="1600200" indent="0">
              <a:buNone/>
              <a:defRPr sz="800" b="1"/>
            </a:lvl8pPr>
            <a:lvl9pPr marL="1828800" indent="0">
              <a:buNone/>
              <a:defRPr sz="8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14921" y="1336040"/>
            <a:ext cx="1934170" cy="196511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314575" y="896620"/>
            <a:ext cx="1943696" cy="439420"/>
          </a:xfrm>
        </p:spPr>
        <p:txBody>
          <a:bodyPr anchor="b"/>
          <a:lstStyle>
            <a:lvl1pPr marL="0" indent="0">
              <a:buNone/>
              <a:defRPr sz="1200" b="1"/>
            </a:lvl1pPr>
            <a:lvl2pPr marL="228600" indent="0">
              <a:buNone/>
              <a:defRPr sz="1000" b="1"/>
            </a:lvl2pPr>
            <a:lvl3pPr marL="457200" indent="0">
              <a:buNone/>
              <a:defRPr sz="900" b="1"/>
            </a:lvl3pPr>
            <a:lvl4pPr marL="685800" indent="0">
              <a:buNone/>
              <a:defRPr sz="800" b="1"/>
            </a:lvl4pPr>
            <a:lvl5pPr marL="914400" indent="0">
              <a:buNone/>
              <a:defRPr sz="800" b="1"/>
            </a:lvl5pPr>
            <a:lvl6pPr marL="1143000" indent="0">
              <a:buNone/>
              <a:defRPr sz="800" b="1"/>
            </a:lvl6pPr>
            <a:lvl7pPr marL="1371600" indent="0">
              <a:buNone/>
              <a:defRPr sz="800" b="1"/>
            </a:lvl7pPr>
            <a:lvl8pPr marL="1600200" indent="0">
              <a:buNone/>
              <a:defRPr sz="800" b="1"/>
            </a:lvl8pPr>
            <a:lvl9pPr marL="1828800" indent="0">
              <a:buNone/>
              <a:defRPr sz="8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314575" y="1336040"/>
            <a:ext cx="1943696" cy="196511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BAA99-9526-E54C-9A69-2F9221E07CCF}" type="datetimeFigureOut">
              <a:rPr lang="en-US" smtClean="0"/>
              <a:t>11/8/2018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4E5BB-604B-ED43-91E7-D661A228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3037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BAA99-9526-E54C-9A69-2F9221E07CCF}" type="datetimeFigureOut">
              <a:rPr lang="en-US" smtClean="0"/>
              <a:t>11/8/2018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4E5BB-604B-ED43-91E7-D661A228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3675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BAA99-9526-E54C-9A69-2F9221E07CCF}" type="datetimeFigureOut">
              <a:rPr lang="en-US" smtClean="0"/>
              <a:t>11/8/2018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4E5BB-604B-ED43-91E7-D661A228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4298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921" y="243840"/>
            <a:ext cx="1474589" cy="853440"/>
          </a:xfrm>
        </p:spPr>
        <p:txBody>
          <a:bodyPr anchor="b"/>
          <a:lstStyle>
            <a:lvl1pPr>
              <a:defRPr sz="1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3695" y="526627"/>
            <a:ext cx="2314575" cy="2599267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4921" y="1097280"/>
            <a:ext cx="1474589" cy="2032847"/>
          </a:xfrm>
        </p:spPr>
        <p:txBody>
          <a:bodyPr/>
          <a:lstStyle>
            <a:lvl1pPr marL="0" indent="0">
              <a:buNone/>
              <a:defRPr sz="800"/>
            </a:lvl1pPr>
            <a:lvl2pPr marL="228600" indent="0">
              <a:buNone/>
              <a:defRPr sz="700"/>
            </a:lvl2pPr>
            <a:lvl3pPr marL="457200" indent="0">
              <a:buNone/>
              <a:defRPr sz="600"/>
            </a:lvl3pPr>
            <a:lvl4pPr marL="685800" indent="0">
              <a:buNone/>
              <a:defRPr sz="500"/>
            </a:lvl4pPr>
            <a:lvl5pPr marL="914400" indent="0">
              <a:buNone/>
              <a:defRPr sz="500"/>
            </a:lvl5pPr>
            <a:lvl6pPr marL="1143000" indent="0">
              <a:buNone/>
              <a:defRPr sz="500"/>
            </a:lvl6pPr>
            <a:lvl7pPr marL="1371600" indent="0">
              <a:buNone/>
              <a:defRPr sz="500"/>
            </a:lvl7pPr>
            <a:lvl8pPr marL="1600200" indent="0">
              <a:buNone/>
              <a:defRPr sz="500"/>
            </a:lvl8pPr>
            <a:lvl9pPr marL="1828800" indent="0">
              <a:buNone/>
              <a:defRPr sz="5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BAA99-9526-E54C-9A69-2F9221E07CCF}" type="datetimeFigureOut">
              <a:rPr lang="en-US" smtClean="0"/>
              <a:t>11/8/2018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4E5BB-604B-ED43-91E7-D661A228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711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921" y="243840"/>
            <a:ext cx="1474589" cy="853440"/>
          </a:xfrm>
        </p:spPr>
        <p:txBody>
          <a:bodyPr anchor="b"/>
          <a:lstStyle>
            <a:lvl1pPr>
              <a:defRPr sz="1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3695" y="526627"/>
            <a:ext cx="2314575" cy="2599267"/>
          </a:xfrm>
        </p:spPr>
        <p:txBody>
          <a:bodyPr anchor="t"/>
          <a:lstStyle>
            <a:lvl1pPr marL="0" indent="0">
              <a:buNone/>
              <a:defRPr sz="1600"/>
            </a:lvl1pPr>
            <a:lvl2pPr marL="228600" indent="0">
              <a:buNone/>
              <a:defRPr sz="1400"/>
            </a:lvl2pPr>
            <a:lvl3pPr marL="457200" indent="0">
              <a:buNone/>
              <a:defRPr sz="1200"/>
            </a:lvl3pPr>
            <a:lvl4pPr marL="685800" indent="0">
              <a:buNone/>
              <a:defRPr sz="1000"/>
            </a:lvl4pPr>
            <a:lvl5pPr marL="914400" indent="0">
              <a:buNone/>
              <a:defRPr sz="1000"/>
            </a:lvl5pPr>
            <a:lvl6pPr marL="1143000" indent="0">
              <a:buNone/>
              <a:defRPr sz="1000"/>
            </a:lvl6pPr>
            <a:lvl7pPr marL="1371600" indent="0">
              <a:buNone/>
              <a:defRPr sz="1000"/>
            </a:lvl7pPr>
            <a:lvl8pPr marL="1600200" indent="0">
              <a:buNone/>
              <a:defRPr sz="1000"/>
            </a:lvl8pPr>
            <a:lvl9pPr marL="1828800" indent="0">
              <a:buNone/>
              <a:defRPr sz="1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4921" y="1097280"/>
            <a:ext cx="1474589" cy="2032847"/>
          </a:xfrm>
        </p:spPr>
        <p:txBody>
          <a:bodyPr/>
          <a:lstStyle>
            <a:lvl1pPr marL="0" indent="0">
              <a:buNone/>
              <a:defRPr sz="800"/>
            </a:lvl1pPr>
            <a:lvl2pPr marL="228600" indent="0">
              <a:buNone/>
              <a:defRPr sz="700"/>
            </a:lvl2pPr>
            <a:lvl3pPr marL="457200" indent="0">
              <a:buNone/>
              <a:defRPr sz="600"/>
            </a:lvl3pPr>
            <a:lvl4pPr marL="685800" indent="0">
              <a:buNone/>
              <a:defRPr sz="500"/>
            </a:lvl4pPr>
            <a:lvl5pPr marL="914400" indent="0">
              <a:buNone/>
              <a:defRPr sz="500"/>
            </a:lvl5pPr>
            <a:lvl6pPr marL="1143000" indent="0">
              <a:buNone/>
              <a:defRPr sz="500"/>
            </a:lvl6pPr>
            <a:lvl7pPr marL="1371600" indent="0">
              <a:buNone/>
              <a:defRPr sz="500"/>
            </a:lvl7pPr>
            <a:lvl8pPr marL="1600200" indent="0">
              <a:buNone/>
              <a:defRPr sz="500"/>
            </a:lvl8pPr>
            <a:lvl9pPr marL="1828800" indent="0">
              <a:buNone/>
              <a:defRPr sz="5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BAA99-9526-E54C-9A69-2F9221E07CCF}" type="datetimeFigureOut">
              <a:rPr lang="en-US" smtClean="0"/>
              <a:t>11/8/2018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4E5BB-604B-ED43-91E7-D661A228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110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325" y="194734"/>
            <a:ext cx="3943350" cy="7069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325" y="973666"/>
            <a:ext cx="3943350" cy="2320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14325" y="3390054"/>
            <a:ext cx="1028700" cy="1947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6BAA99-9526-E54C-9A69-2F9221E07CCF}" type="datetimeFigureOut">
              <a:rPr lang="en-US" smtClean="0"/>
              <a:t>11/8/2018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14475" y="3390054"/>
            <a:ext cx="1543050" cy="1947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228975" y="3390054"/>
            <a:ext cx="1028700" cy="1947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F4E5BB-604B-ED43-91E7-D661A228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392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2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4300" indent="-114300" algn="l" defTabSz="4572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5715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8001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12573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6pPr>
      <a:lvl7pPr marL="14859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17145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8pPr>
      <a:lvl9pPr marL="19431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1pPr>
      <a:lvl2pPr marL="2286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572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6858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9144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11430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6pPr>
      <a:lvl7pPr marL="13716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16002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8pPr>
      <a:lvl9pPr marL="18288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3764A4DD-12F1-2C44-96F0-FD5448FB462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Drown stir feel flag</a:t>
            </a:r>
            <a:endParaRPr lang="en-US" dirty="0"/>
          </a:p>
        </p:txBody>
      </p:sp>
      <p:sp>
        <p:nvSpPr>
          <p:cNvPr id="11" name="Rectangle 10" descr="Rectangle, decorative element" title="Rectangle, decorative element">
            <a:extLst>
              <a:ext uri="{FF2B5EF4-FFF2-40B4-BE49-F238E27FC236}">
                <a16:creationId xmlns:a16="http://schemas.microsoft.com/office/drawing/2014/main" id="{AF57E557-FE39-FE4A-8A76-566ADE7F68B0}"/>
              </a:ext>
            </a:extLst>
          </p:cNvPr>
          <p:cNvSpPr/>
          <p:nvPr/>
        </p:nvSpPr>
        <p:spPr>
          <a:xfrm>
            <a:off x="0" y="0"/>
            <a:ext cx="4572000" cy="3657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Circle prohibited symbol. Text: No fires dut to wilfire danger. Symbol flame and tree." title="Circle prohibited symbol">
            <a:extLst>
              <a:ext uri="{FF2B5EF4-FFF2-40B4-BE49-F238E27FC236}">
                <a16:creationId xmlns:a16="http://schemas.microsoft.com/office/drawing/2014/main" id="{C1EAA4C7-A98B-584C-A8BF-D3529AE8DA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336" y="196092"/>
            <a:ext cx="3926366" cy="3351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32236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</TotalTime>
  <Words>4</Words>
  <Application>Microsoft Office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Drown stir feel flag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Drown stir feel flag</dc:title>
  <dc:creator>Microsoft Office User</dc:creator>
  <cp:lastModifiedBy>dmshaffer</cp:lastModifiedBy>
  <cp:revision>6</cp:revision>
  <dcterms:created xsi:type="dcterms:W3CDTF">2018-10-19T17:15:53Z</dcterms:created>
  <dcterms:modified xsi:type="dcterms:W3CDTF">2018-11-08T20:02:52Z</dcterms:modified>
</cp:coreProperties>
</file>