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4572000" cy="3657600"/>
  <p:notesSz cx="6858000" cy="9144000"/>
  <p:defaultTextStyle>
    <a:defPPr>
      <a:defRPr lang="en-US"/>
    </a:defPPr>
    <a:lvl1pPr marL="0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1pPr>
    <a:lvl2pPr marL="197510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2pPr>
    <a:lvl3pPr marL="395021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3pPr>
    <a:lvl4pPr marL="592531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4pPr>
    <a:lvl5pPr marL="790042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5pPr>
    <a:lvl6pPr marL="987552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6pPr>
    <a:lvl7pPr marL="1185062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7pPr>
    <a:lvl8pPr marL="1382573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8pPr>
    <a:lvl9pPr marL="1580083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14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3662"/>
  </p:normalViewPr>
  <p:slideViewPr>
    <p:cSldViewPr snapToGrid="0" snapToObjects="1" showGuides="1">
      <p:cViewPr varScale="1">
        <p:scale>
          <a:sx n="116" d="100"/>
          <a:sy n="116" d="100"/>
        </p:scale>
        <p:origin x="480" y="168"/>
      </p:cViewPr>
      <p:guideLst>
        <p:guide orient="horz" pos="1152"/>
        <p:guide pos="14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598593"/>
            <a:ext cx="3886200" cy="1273387"/>
          </a:xfrm>
        </p:spPr>
        <p:txBody>
          <a:bodyPr anchor="b"/>
          <a:lstStyle>
            <a:lvl1pPr algn="ctr"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1921087"/>
            <a:ext cx="3429000" cy="883073"/>
          </a:xfrm>
        </p:spPr>
        <p:txBody>
          <a:bodyPr/>
          <a:lstStyle>
            <a:lvl1pPr marL="0" indent="0" algn="ctr">
              <a:buNone/>
              <a:defRPr sz="1200"/>
            </a:lvl1pPr>
            <a:lvl2pPr marL="228600" indent="0" algn="ctr">
              <a:buNone/>
              <a:defRPr sz="1000"/>
            </a:lvl2pPr>
            <a:lvl3pPr marL="457200" indent="0" algn="ctr">
              <a:buNone/>
              <a:defRPr sz="900"/>
            </a:lvl3pPr>
            <a:lvl4pPr marL="685800" indent="0" algn="ctr">
              <a:buNone/>
              <a:defRPr sz="800"/>
            </a:lvl4pPr>
            <a:lvl5pPr marL="914400" indent="0" algn="ctr">
              <a:buNone/>
              <a:defRPr sz="800"/>
            </a:lvl5pPr>
            <a:lvl6pPr marL="1143000" indent="0" algn="ctr">
              <a:buNone/>
              <a:defRPr sz="800"/>
            </a:lvl6pPr>
            <a:lvl7pPr marL="1371600" indent="0" algn="ctr">
              <a:buNone/>
              <a:defRPr sz="800"/>
            </a:lvl7pPr>
            <a:lvl8pPr marL="1600200" indent="0" algn="ctr">
              <a:buNone/>
              <a:defRPr sz="800"/>
            </a:lvl8pPr>
            <a:lvl9pPr marL="1828800" indent="0" algn="ctr">
              <a:buNone/>
              <a:defRPr sz="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92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532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271838" y="194733"/>
            <a:ext cx="985838" cy="30996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4325" y="194733"/>
            <a:ext cx="2900363" cy="309964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63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388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944" y="911861"/>
            <a:ext cx="3943350" cy="1521460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944" y="2447714"/>
            <a:ext cx="3943350" cy="800100"/>
          </a:xfr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22860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4572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6858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9144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1430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3716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6002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18288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486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973666"/>
            <a:ext cx="1943100" cy="2320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14575" y="973666"/>
            <a:ext cx="1943100" cy="2320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487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21" y="194734"/>
            <a:ext cx="3943350" cy="706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21" y="896620"/>
            <a:ext cx="1934170" cy="439420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8600" indent="0">
              <a:buNone/>
              <a:defRPr sz="1000" b="1"/>
            </a:lvl2pPr>
            <a:lvl3pPr marL="457200" indent="0">
              <a:buNone/>
              <a:defRPr sz="900" b="1"/>
            </a:lvl3pPr>
            <a:lvl4pPr marL="685800" indent="0">
              <a:buNone/>
              <a:defRPr sz="800" b="1"/>
            </a:lvl4pPr>
            <a:lvl5pPr marL="914400" indent="0">
              <a:buNone/>
              <a:defRPr sz="800" b="1"/>
            </a:lvl5pPr>
            <a:lvl6pPr marL="1143000" indent="0">
              <a:buNone/>
              <a:defRPr sz="800" b="1"/>
            </a:lvl6pPr>
            <a:lvl7pPr marL="1371600" indent="0">
              <a:buNone/>
              <a:defRPr sz="800" b="1"/>
            </a:lvl7pPr>
            <a:lvl8pPr marL="1600200" indent="0">
              <a:buNone/>
              <a:defRPr sz="800" b="1"/>
            </a:lvl8pPr>
            <a:lvl9pPr marL="1828800" indent="0">
              <a:buNone/>
              <a:defRPr sz="8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4921" y="1336040"/>
            <a:ext cx="1934170" cy="19651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14575" y="896620"/>
            <a:ext cx="1943696" cy="439420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8600" indent="0">
              <a:buNone/>
              <a:defRPr sz="1000" b="1"/>
            </a:lvl2pPr>
            <a:lvl3pPr marL="457200" indent="0">
              <a:buNone/>
              <a:defRPr sz="900" b="1"/>
            </a:lvl3pPr>
            <a:lvl4pPr marL="685800" indent="0">
              <a:buNone/>
              <a:defRPr sz="800" b="1"/>
            </a:lvl4pPr>
            <a:lvl5pPr marL="914400" indent="0">
              <a:buNone/>
              <a:defRPr sz="800" b="1"/>
            </a:lvl5pPr>
            <a:lvl6pPr marL="1143000" indent="0">
              <a:buNone/>
              <a:defRPr sz="800" b="1"/>
            </a:lvl6pPr>
            <a:lvl7pPr marL="1371600" indent="0">
              <a:buNone/>
              <a:defRPr sz="800" b="1"/>
            </a:lvl7pPr>
            <a:lvl8pPr marL="1600200" indent="0">
              <a:buNone/>
              <a:defRPr sz="800" b="1"/>
            </a:lvl8pPr>
            <a:lvl9pPr marL="1828800" indent="0">
              <a:buNone/>
              <a:defRPr sz="8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14575" y="1336040"/>
            <a:ext cx="1943696" cy="19651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30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67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429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21" y="243840"/>
            <a:ext cx="1474589" cy="85344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3695" y="526627"/>
            <a:ext cx="2314575" cy="2599267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4921" y="1097280"/>
            <a:ext cx="1474589" cy="2032847"/>
          </a:xfrm>
        </p:spPr>
        <p:txBody>
          <a:bodyPr/>
          <a:lstStyle>
            <a:lvl1pPr marL="0" indent="0">
              <a:buNone/>
              <a:defRPr sz="800"/>
            </a:lvl1pPr>
            <a:lvl2pPr marL="228600" indent="0">
              <a:buNone/>
              <a:defRPr sz="700"/>
            </a:lvl2pPr>
            <a:lvl3pPr marL="457200" indent="0">
              <a:buNone/>
              <a:defRPr sz="600"/>
            </a:lvl3pPr>
            <a:lvl4pPr marL="685800" indent="0">
              <a:buNone/>
              <a:defRPr sz="500"/>
            </a:lvl4pPr>
            <a:lvl5pPr marL="914400" indent="0">
              <a:buNone/>
              <a:defRPr sz="500"/>
            </a:lvl5pPr>
            <a:lvl6pPr marL="1143000" indent="0">
              <a:buNone/>
              <a:defRPr sz="500"/>
            </a:lvl6pPr>
            <a:lvl7pPr marL="1371600" indent="0">
              <a:buNone/>
              <a:defRPr sz="500"/>
            </a:lvl7pPr>
            <a:lvl8pPr marL="1600200" indent="0">
              <a:buNone/>
              <a:defRPr sz="500"/>
            </a:lvl8pPr>
            <a:lvl9pPr marL="1828800" indent="0">
              <a:buNone/>
              <a:defRPr sz="5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1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21" y="243840"/>
            <a:ext cx="1474589" cy="85344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3695" y="526627"/>
            <a:ext cx="2314575" cy="2599267"/>
          </a:xfrm>
        </p:spPr>
        <p:txBody>
          <a:bodyPr anchor="t"/>
          <a:lstStyle>
            <a:lvl1pPr marL="0" indent="0">
              <a:buNone/>
              <a:defRPr sz="1600"/>
            </a:lvl1pPr>
            <a:lvl2pPr marL="228600" indent="0">
              <a:buNone/>
              <a:defRPr sz="1400"/>
            </a:lvl2pPr>
            <a:lvl3pPr marL="457200" indent="0">
              <a:buNone/>
              <a:defRPr sz="1200"/>
            </a:lvl3pPr>
            <a:lvl4pPr marL="685800" indent="0">
              <a:buNone/>
              <a:defRPr sz="1000"/>
            </a:lvl4pPr>
            <a:lvl5pPr marL="914400" indent="0">
              <a:buNone/>
              <a:defRPr sz="1000"/>
            </a:lvl5pPr>
            <a:lvl6pPr marL="1143000" indent="0">
              <a:buNone/>
              <a:defRPr sz="1000"/>
            </a:lvl6pPr>
            <a:lvl7pPr marL="1371600" indent="0">
              <a:buNone/>
              <a:defRPr sz="1000"/>
            </a:lvl7pPr>
            <a:lvl8pPr marL="1600200" indent="0">
              <a:buNone/>
              <a:defRPr sz="1000"/>
            </a:lvl8pPr>
            <a:lvl9pPr marL="1828800" indent="0">
              <a:buNone/>
              <a:defRPr sz="1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4921" y="1097280"/>
            <a:ext cx="1474589" cy="2032847"/>
          </a:xfrm>
        </p:spPr>
        <p:txBody>
          <a:bodyPr/>
          <a:lstStyle>
            <a:lvl1pPr marL="0" indent="0">
              <a:buNone/>
              <a:defRPr sz="800"/>
            </a:lvl1pPr>
            <a:lvl2pPr marL="228600" indent="0">
              <a:buNone/>
              <a:defRPr sz="700"/>
            </a:lvl2pPr>
            <a:lvl3pPr marL="457200" indent="0">
              <a:buNone/>
              <a:defRPr sz="600"/>
            </a:lvl3pPr>
            <a:lvl4pPr marL="685800" indent="0">
              <a:buNone/>
              <a:defRPr sz="500"/>
            </a:lvl4pPr>
            <a:lvl5pPr marL="914400" indent="0">
              <a:buNone/>
              <a:defRPr sz="500"/>
            </a:lvl5pPr>
            <a:lvl6pPr marL="1143000" indent="0">
              <a:buNone/>
              <a:defRPr sz="500"/>
            </a:lvl6pPr>
            <a:lvl7pPr marL="1371600" indent="0">
              <a:buNone/>
              <a:defRPr sz="500"/>
            </a:lvl7pPr>
            <a:lvl8pPr marL="1600200" indent="0">
              <a:buNone/>
              <a:defRPr sz="500"/>
            </a:lvl8pPr>
            <a:lvl9pPr marL="1828800" indent="0">
              <a:buNone/>
              <a:defRPr sz="5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11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325" y="194734"/>
            <a:ext cx="3943350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25" y="973666"/>
            <a:ext cx="3943350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4325" y="3390054"/>
            <a:ext cx="102870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14475" y="3390054"/>
            <a:ext cx="154305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28975" y="3390054"/>
            <a:ext cx="102870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39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4300" indent="-114300" algn="l" defTabSz="4572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3764A4DD-12F1-2C44-96F0-FD5448FB46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2900" y="1192106"/>
            <a:ext cx="3886200" cy="1273387"/>
          </a:xfrm>
        </p:spPr>
        <p:txBody>
          <a:bodyPr/>
          <a:lstStyle/>
          <a:p>
            <a:r>
              <a:rPr lang="en-US" dirty="0"/>
              <a:t>No fires</a:t>
            </a:r>
          </a:p>
        </p:txBody>
      </p:sp>
      <p:sp>
        <p:nvSpPr>
          <p:cNvPr id="11" name="Rectangle 10" descr="Rectangle, decorative element" title="Rectangle, decorative element">
            <a:extLst>
              <a:ext uri="{FF2B5EF4-FFF2-40B4-BE49-F238E27FC236}">
                <a16:creationId xmlns:a16="http://schemas.microsoft.com/office/drawing/2014/main" id="{AF57E557-FE39-FE4A-8A76-566ADE7F68B0}"/>
              </a:ext>
            </a:extLst>
          </p:cNvPr>
          <p:cNvSpPr/>
          <p:nvPr/>
        </p:nvSpPr>
        <p:spPr>
          <a:xfrm>
            <a:off x="0" y="0"/>
            <a:ext cx="4572000" cy="3657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Drown your fire. Bucket pouring water on flame" title="Drown your fire. Bucket pouring water on flame">
            <a:extLst>
              <a:ext uri="{FF2B5EF4-FFF2-40B4-BE49-F238E27FC236}">
                <a16:creationId xmlns:a16="http://schemas.microsoft.com/office/drawing/2014/main" id="{F851D8F9-FD0E-C547-87B3-B62F500487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951" y="124781"/>
            <a:ext cx="3822098" cy="3408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223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2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No fires</vt:lpstr>
    </vt:vector>
  </TitlesOfParts>
  <Manager/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Drown Your Fire</dc:title>
  <dc:subject/>
  <dc:creator>Gwen Hensley</dc:creator>
  <cp:keywords>Campfires</cp:keywords>
  <dc:description/>
  <cp:lastModifiedBy>Microsoft Office User</cp:lastModifiedBy>
  <cp:revision>7</cp:revision>
  <dcterms:created xsi:type="dcterms:W3CDTF">2018-10-19T17:15:53Z</dcterms:created>
  <dcterms:modified xsi:type="dcterms:W3CDTF">2018-10-19T19:07:51Z</dcterms:modified>
  <cp:category/>
</cp:coreProperties>
</file>