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4572000" cy="3657600"/>
  <p:notesSz cx="6858000" cy="9144000"/>
  <p:defaultTextStyle>
    <a:defPPr>
      <a:defRPr lang="en-US"/>
    </a:defPPr>
    <a:lvl1pPr marL="0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1pPr>
    <a:lvl2pPr marL="197510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2pPr>
    <a:lvl3pPr marL="395021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3pPr>
    <a:lvl4pPr marL="592531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4pPr>
    <a:lvl5pPr marL="79004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5pPr>
    <a:lvl6pPr marL="98755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6pPr>
    <a:lvl7pPr marL="1185062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7pPr>
    <a:lvl8pPr marL="1382573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8pPr>
    <a:lvl9pPr marL="1580083" algn="l" defTabSz="395021" rtl="0" eaLnBrk="1" latinLnBrk="0" hangingPunct="1">
      <a:defRPr sz="77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4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/>
    <p:restoredTop sz="93662"/>
  </p:normalViewPr>
  <p:slideViewPr>
    <p:cSldViewPr snapToGrid="0" snapToObjects="1" showGuides="1">
      <p:cViewPr varScale="1">
        <p:scale>
          <a:sx n="116" d="100"/>
          <a:sy n="116" d="100"/>
        </p:scale>
        <p:origin x="480" y="168"/>
      </p:cViewPr>
      <p:guideLst>
        <p:guide orient="horz" pos="1152"/>
        <p:guide pos="14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598593"/>
            <a:ext cx="3886200" cy="1273387"/>
          </a:xfrm>
        </p:spPr>
        <p:txBody>
          <a:bodyPr anchor="b"/>
          <a:lstStyle>
            <a:lvl1pPr algn="ctr"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1921087"/>
            <a:ext cx="3429000" cy="883073"/>
          </a:xfrm>
        </p:spPr>
        <p:txBody>
          <a:bodyPr/>
          <a:lstStyle>
            <a:lvl1pPr marL="0" indent="0" algn="ctr">
              <a:buNone/>
              <a:defRPr sz="1200"/>
            </a:lvl1pPr>
            <a:lvl2pPr marL="228600" indent="0" algn="ctr">
              <a:buNone/>
              <a:defRPr sz="1000"/>
            </a:lvl2pPr>
            <a:lvl3pPr marL="457200" indent="0" algn="ctr">
              <a:buNone/>
              <a:defRPr sz="900"/>
            </a:lvl3pPr>
            <a:lvl4pPr marL="685800" indent="0" algn="ctr">
              <a:buNone/>
              <a:defRPr sz="800"/>
            </a:lvl4pPr>
            <a:lvl5pPr marL="914400" indent="0" algn="ctr">
              <a:buNone/>
              <a:defRPr sz="800"/>
            </a:lvl5pPr>
            <a:lvl6pPr marL="1143000" indent="0" algn="ctr">
              <a:buNone/>
              <a:defRPr sz="800"/>
            </a:lvl6pPr>
            <a:lvl7pPr marL="1371600" indent="0" algn="ctr">
              <a:buNone/>
              <a:defRPr sz="800"/>
            </a:lvl7pPr>
            <a:lvl8pPr marL="1600200" indent="0" algn="ctr">
              <a:buNone/>
              <a:defRPr sz="800"/>
            </a:lvl8pPr>
            <a:lvl9pPr marL="1828800" indent="0" algn="ctr">
              <a:buNone/>
              <a:defRPr sz="8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928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532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271838" y="194733"/>
            <a:ext cx="985838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4325" y="194733"/>
            <a:ext cx="2900363" cy="309964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63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388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944" y="911861"/>
            <a:ext cx="3943350" cy="1521460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1944" y="2447714"/>
            <a:ext cx="3943350" cy="800100"/>
          </a:xfrm>
        </p:spPr>
        <p:txBody>
          <a:bodyPr/>
          <a:lstStyle>
            <a:lvl1pPr marL="0" indent="0">
              <a:buNone/>
              <a:defRPr sz="1200">
                <a:solidFill>
                  <a:schemeClr val="tx1"/>
                </a:solidFill>
              </a:defRPr>
            </a:lvl1pPr>
            <a:lvl2pPr marL="2286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2pPr>
            <a:lvl3pPr marL="4572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3pPr>
            <a:lvl4pPr marL="685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4pPr>
            <a:lvl5pPr marL="9144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5pPr>
            <a:lvl6pPr marL="11430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6pPr>
            <a:lvl7pPr marL="13716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7pPr>
            <a:lvl8pPr marL="16002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8pPr>
            <a:lvl9pPr marL="182880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863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73666"/>
            <a:ext cx="1943100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14575" y="973666"/>
            <a:ext cx="1943100" cy="23207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487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194734"/>
            <a:ext cx="394335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21" y="896620"/>
            <a:ext cx="1934170" cy="439420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4921" y="1336040"/>
            <a:ext cx="1934170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314575" y="896620"/>
            <a:ext cx="1943696" cy="439420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314575" y="1336040"/>
            <a:ext cx="1943696" cy="196511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303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7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429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243840"/>
            <a:ext cx="1474589" cy="85344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3695" y="526627"/>
            <a:ext cx="2314575" cy="259926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1" y="1097280"/>
            <a:ext cx="1474589" cy="2032847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71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921" y="243840"/>
            <a:ext cx="1474589" cy="853440"/>
          </a:xfrm>
        </p:spPr>
        <p:txBody>
          <a:bodyPr anchor="b"/>
          <a:lstStyle>
            <a:lvl1pPr>
              <a:defRPr sz="1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3695" y="526627"/>
            <a:ext cx="2314575" cy="2599267"/>
          </a:xfrm>
        </p:spPr>
        <p:txBody>
          <a:bodyPr anchor="t"/>
          <a:lstStyle>
            <a:lvl1pPr marL="0" indent="0">
              <a:buNone/>
              <a:defRPr sz="1600"/>
            </a:lvl1pPr>
            <a:lvl2pPr marL="228600" indent="0">
              <a:buNone/>
              <a:defRPr sz="1400"/>
            </a:lvl2pPr>
            <a:lvl3pPr marL="457200" indent="0">
              <a:buNone/>
              <a:defRPr sz="1200"/>
            </a:lvl3pPr>
            <a:lvl4pPr marL="685800" indent="0">
              <a:buNone/>
              <a:defRPr sz="1000"/>
            </a:lvl4pPr>
            <a:lvl5pPr marL="914400" indent="0">
              <a:buNone/>
              <a:defRPr sz="1000"/>
            </a:lvl5pPr>
            <a:lvl6pPr marL="1143000" indent="0">
              <a:buNone/>
              <a:defRPr sz="1000"/>
            </a:lvl6pPr>
            <a:lvl7pPr marL="1371600" indent="0">
              <a:buNone/>
              <a:defRPr sz="1000"/>
            </a:lvl7pPr>
            <a:lvl8pPr marL="1600200" indent="0">
              <a:buNone/>
              <a:defRPr sz="1000"/>
            </a:lvl8pPr>
            <a:lvl9pPr marL="1828800" indent="0">
              <a:buNone/>
              <a:defRPr sz="1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4921" y="1097280"/>
            <a:ext cx="1474589" cy="2032847"/>
          </a:xfrm>
        </p:spPr>
        <p:txBody>
          <a:bodyPr/>
          <a:lstStyle>
            <a:lvl1pPr marL="0" indent="0">
              <a:buNone/>
              <a:defRPr sz="800"/>
            </a:lvl1pPr>
            <a:lvl2pPr marL="228600" indent="0">
              <a:buNone/>
              <a:defRPr sz="700"/>
            </a:lvl2pPr>
            <a:lvl3pPr marL="457200" indent="0">
              <a:buNone/>
              <a:defRPr sz="600"/>
            </a:lvl3pPr>
            <a:lvl4pPr marL="685800" indent="0">
              <a:buNone/>
              <a:defRPr sz="500"/>
            </a:lvl4pPr>
            <a:lvl5pPr marL="914400" indent="0">
              <a:buNone/>
              <a:defRPr sz="500"/>
            </a:lvl5pPr>
            <a:lvl6pPr marL="1143000" indent="0">
              <a:buNone/>
              <a:defRPr sz="500"/>
            </a:lvl6pPr>
            <a:lvl7pPr marL="1371600" indent="0">
              <a:buNone/>
              <a:defRPr sz="500"/>
            </a:lvl7pPr>
            <a:lvl8pPr marL="1600200" indent="0">
              <a:buNone/>
              <a:defRPr sz="500"/>
            </a:lvl8pPr>
            <a:lvl9pPr marL="1828800" indent="0">
              <a:buNone/>
              <a:defRPr sz="5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1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325" y="194734"/>
            <a:ext cx="394335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325" y="973666"/>
            <a:ext cx="394335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4325" y="3390054"/>
            <a:ext cx="10287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BAA99-9526-E54C-9A69-2F9221E07CCF}" type="datetimeFigureOut">
              <a:rPr lang="en-US" smtClean="0"/>
              <a:t>10/19/18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14475" y="3390054"/>
            <a:ext cx="154305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228975" y="3390054"/>
            <a:ext cx="102870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4E5BB-604B-ED43-91E7-D661A228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39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2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4300" indent="-114300" algn="l" defTabSz="4572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800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2573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4859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7145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943100" indent="-114300" algn="l" defTabSz="457200" rtl="0" eaLnBrk="1" latinLnBrk="0" hangingPunct="1">
        <a:lnSpc>
          <a:spcPct val="90000"/>
        </a:lnSpc>
        <a:spcBef>
          <a:spcPts val="25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>
            <a:extLst>
              <a:ext uri="{FF2B5EF4-FFF2-40B4-BE49-F238E27FC236}">
                <a16:creationId xmlns:a16="http://schemas.microsoft.com/office/drawing/2014/main" id="{3764A4DD-12F1-2C44-96F0-FD5448FB46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45444" y="592276"/>
            <a:ext cx="3886200" cy="500424"/>
          </a:xfrm>
        </p:spPr>
        <p:txBody>
          <a:bodyPr>
            <a:normAutofit fontScale="90000"/>
          </a:bodyPr>
          <a:lstStyle/>
          <a:p>
            <a:r>
              <a:rPr lang="en-US" dirty="0"/>
              <a:t>Drown stir feel flag</a:t>
            </a:r>
          </a:p>
        </p:txBody>
      </p:sp>
      <p:pic>
        <p:nvPicPr>
          <p:cNvPr id="4" name="drown" descr="Drown: bucket pouring water on fire" title="Drown: bucket pouring water on fire">
            <a:extLst>
              <a:ext uri="{FF2B5EF4-FFF2-40B4-BE49-F238E27FC236}">
                <a16:creationId xmlns:a16="http://schemas.microsoft.com/office/drawing/2014/main" id="{88E4722B-0AF0-6341-B3BA-6D4575400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563" y="212610"/>
            <a:ext cx="1205713" cy="1617420"/>
          </a:xfrm>
          <a:prstGeom prst="rect">
            <a:avLst/>
          </a:prstGeom>
        </p:spPr>
      </p:pic>
      <p:pic>
        <p:nvPicPr>
          <p:cNvPr id="5" name="stir" descr="Stir: Shovel mixing embers with water" title="Stir: Shovel mixing embers with water">
            <a:extLst>
              <a:ext uri="{FF2B5EF4-FFF2-40B4-BE49-F238E27FC236}">
                <a16:creationId xmlns:a16="http://schemas.microsoft.com/office/drawing/2014/main" id="{F1109614-3883-AD48-B49A-3ABB5C3A12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065" y="209830"/>
            <a:ext cx="1226354" cy="1645109"/>
          </a:xfrm>
          <a:prstGeom prst="rect">
            <a:avLst/>
          </a:prstGeom>
        </p:spPr>
      </p:pic>
      <p:pic>
        <p:nvPicPr>
          <p:cNvPr id="6" name="feel" descr="Feel: Hand checking embers for heat" title="Feel: Hand checking embers for heat">
            <a:extLst>
              <a:ext uri="{FF2B5EF4-FFF2-40B4-BE49-F238E27FC236}">
                <a16:creationId xmlns:a16="http://schemas.microsoft.com/office/drawing/2014/main" id="{A723DA40-0F53-2341-92DD-4EC7D7ED7F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208" y="242880"/>
            <a:ext cx="1215336" cy="1630329"/>
          </a:xfrm>
          <a:prstGeom prst="rect">
            <a:avLst/>
          </a:prstGeom>
        </p:spPr>
      </p:pic>
      <p:sp>
        <p:nvSpPr>
          <p:cNvPr id="9" name="is">
            <a:extLst>
              <a:ext uri="{FF2B5EF4-FFF2-40B4-BE49-F238E27FC236}">
                <a16:creationId xmlns:a16="http://schemas.microsoft.com/office/drawing/2014/main" id="{6DFFD91B-4AC7-B847-9AF7-08F4C3594F9C}"/>
              </a:ext>
            </a:extLst>
          </p:cNvPr>
          <p:cNvSpPr txBox="1"/>
          <p:nvPr/>
        </p:nvSpPr>
        <p:spPr>
          <a:xfrm>
            <a:off x="205484" y="1847318"/>
            <a:ext cx="1983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Is your fire</a:t>
            </a:r>
          </a:p>
        </p:txBody>
      </p:sp>
      <p:pic>
        <p:nvPicPr>
          <p:cNvPr id="8" name="deadout" descr="Dead out" title="Dead Out">
            <a:extLst>
              <a:ext uri="{FF2B5EF4-FFF2-40B4-BE49-F238E27FC236}">
                <a16:creationId xmlns:a16="http://schemas.microsoft.com/office/drawing/2014/main" id="{399580D8-5953-1D46-B15E-0B3491B1EE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631" y="2139705"/>
            <a:ext cx="2484709" cy="1129413"/>
          </a:xfrm>
          <a:prstGeom prst="rect">
            <a:avLst/>
          </a:prstGeom>
        </p:spPr>
      </p:pic>
      <p:sp>
        <p:nvSpPr>
          <p:cNvPr id="10" name="only">
            <a:extLst>
              <a:ext uri="{FF2B5EF4-FFF2-40B4-BE49-F238E27FC236}">
                <a16:creationId xmlns:a16="http://schemas.microsoft.com/office/drawing/2014/main" id="{E4A8960A-C0AC-7742-9196-3FA81258AD5F}"/>
              </a:ext>
            </a:extLst>
          </p:cNvPr>
          <p:cNvSpPr txBox="1"/>
          <p:nvPr/>
        </p:nvSpPr>
        <p:spPr>
          <a:xfrm>
            <a:off x="964495" y="2882743"/>
            <a:ext cx="19830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/>
              <a:t>Only you can</a:t>
            </a:r>
          </a:p>
          <a:p>
            <a:pPr algn="r"/>
            <a:r>
              <a:rPr lang="en-US" sz="1600" b="1" dirty="0"/>
              <a:t>prevent wildfires.</a:t>
            </a:r>
          </a:p>
        </p:txBody>
      </p:sp>
      <p:pic>
        <p:nvPicPr>
          <p:cNvPr id="7" name="smokey" descr="Smokey Bear" title="Smokey Bear">
            <a:extLst>
              <a:ext uri="{FF2B5EF4-FFF2-40B4-BE49-F238E27FC236}">
                <a16:creationId xmlns:a16="http://schemas.microsoft.com/office/drawing/2014/main" id="{FB09ECC9-33DF-AD42-8D15-AC591796B6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30487" y="2139706"/>
            <a:ext cx="1301157" cy="1237686"/>
          </a:xfrm>
          <a:prstGeom prst="rect">
            <a:avLst/>
          </a:prstGeom>
        </p:spPr>
      </p:pic>
      <p:sp>
        <p:nvSpPr>
          <p:cNvPr id="11" name="Rectangle 10" descr="Rectangle, decorative element" title="Rectangle, decorative element">
            <a:extLst>
              <a:ext uri="{FF2B5EF4-FFF2-40B4-BE49-F238E27FC236}">
                <a16:creationId xmlns:a16="http://schemas.microsoft.com/office/drawing/2014/main" id="{AF57E557-FE39-FE4A-8A76-566ADE7F68B0}"/>
              </a:ext>
            </a:extLst>
          </p:cNvPr>
          <p:cNvSpPr/>
          <p:nvPr/>
        </p:nvSpPr>
        <p:spPr>
          <a:xfrm>
            <a:off x="0" y="0"/>
            <a:ext cx="4572000" cy="3657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2236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13</Words>
  <Application>Microsoft Macintosh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Drown stir feel flag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Drown stir feel flag</dc:title>
  <dc:creator>Microsoft Office User</dc:creator>
  <cp:lastModifiedBy>Microsoft Office User</cp:lastModifiedBy>
  <cp:revision>3</cp:revision>
  <dcterms:created xsi:type="dcterms:W3CDTF">2018-10-19T17:15:53Z</dcterms:created>
  <dcterms:modified xsi:type="dcterms:W3CDTF">2018-10-19T17:31:57Z</dcterms:modified>
</cp:coreProperties>
</file>