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
  </p:notesMasterIdLst>
  <p:sldIdLst>
    <p:sldId id="256" r:id="rId2"/>
    <p:sldId id="257" r:id="rId3"/>
  </p:sldIdLst>
  <p:sldSz cx="32918400" cy="43891200"/>
  <p:notesSz cx="6858000" cy="9144000"/>
  <p:defaultTextStyle>
    <a:defPPr>
      <a:defRPr lang="en-US"/>
    </a:defPPr>
    <a:lvl1pPr marL="0" algn="l" defTabSz="4213555" rtl="0" eaLnBrk="1" latinLnBrk="0" hangingPunct="1">
      <a:defRPr sz="8294" kern="1200">
        <a:solidFill>
          <a:schemeClr val="tx1"/>
        </a:solidFill>
        <a:latin typeface="+mn-lt"/>
        <a:ea typeface="+mn-ea"/>
        <a:cs typeface="+mn-cs"/>
      </a:defRPr>
    </a:lvl1pPr>
    <a:lvl2pPr marL="2106778" algn="l" defTabSz="4213555" rtl="0" eaLnBrk="1" latinLnBrk="0" hangingPunct="1">
      <a:defRPr sz="8294" kern="1200">
        <a:solidFill>
          <a:schemeClr val="tx1"/>
        </a:solidFill>
        <a:latin typeface="+mn-lt"/>
        <a:ea typeface="+mn-ea"/>
        <a:cs typeface="+mn-cs"/>
      </a:defRPr>
    </a:lvl2pPr>
    <a:lvl3pPr marL="4213555" algn="l" defTabSz="4213555" rtl="0" eaLnBrk="1" latinLnBrk="0" hangingPunct="1">
      <a:defRPr sz="8294" kern="1200">
        <a:solidFill>
          <a:schemeClr val="tx1"/>
        </a:solidFill>
        <a:latin typeface="+mn-lt"/>
        <a:ea typeface="+mn-ea"/>
        <a:cs typeface="+mn-cs"/>
      </a:defRPr>
    </a:lvl3pPr>
    <a:lvl4pPr marL="6320333" algn="l" defTabSz="4213555" rtl="0" eaLnBrk="1" latinLnBrk="0" hangingPunct="1">
      <a:defRPr sz="8294" kern="1200">
        <a:solidFill>
          <a:schemeClr val="tx1"/>
        </a:solidFill>
        <a:latin typeface="+mn-lt"/>
        <a:ea typeface="+mn-ea"/>
        <a:cs typeface="+mn-cs"/>
      </a:defRPr>
    </a:lvl4pPr>
    <a:lvl5pPr marL="8427110" algn="l" defTabSz="4213555" rtl="0" eaLnBrk="1" latinLnBrk="0" hangingPunct="1">
      <a:defRPr sz="8294" kern="1200">
        <a:solidFill>
          <a:schemeClr val="tx1"/>
        </a:solidFill>
        <a:latin typeface="+mn-lt"/>
        <a:ea typeface="+mn-ea"/>
        <a:cs typeface="+mn-cs"/>
      </a:defRPr>
    </a:lvl5pPr>
    <a:lvl6pPr marL="10533888" algn="l" defTabSz="4213555" rtl="0" eaLnBrk="1" latinLnBrk="0" hangingPunct="1">
      <a:defRPr sz="8294" kern="1200">
        <a:solidFill>
          <a:schemeClr val="tx1"/>
        </a:solidFill>
        <a:latin typeface="+mn-lt"/>
        <a:ea typeface="+mn-ea"/>
        <a:cs typeface="+mn-cs"/>
      </a:defRPr>
    </a:lvl6pPr>
    <a:lvl7pPr marL="12640666" algn="l" defTabSz="4213555" rtl="0" eaLnBrk="1" latinLnBrk="0" hangingPunct="1">
      <a:defRPr sz="8294" kern="1200">
        <a:solidFill>
          <a:schemeClr val="tx1"/>
        </a:solidFill>
        <a:latin typeface="+mn-lt"/>
        <a:ea typeface="+mn-ea"/>
        <a:cs typeface="+mn-cs"/>
      </a:defRPr>
    </a:lvl7pPr>
    <a:lvl8pPr marL="14747443" algn="l" defTabSz="4213555" rtl="0" eaLnBrk="1" latinLnBrk="0" hangingPunct="1">
      <a:defRPr sz="8294" kern="1200">
        <a:solidFill>
          <a:schemeClr val="tx1"/>
        </a:solidFill>
        <a:latin typeface="+mn-lt"/>
        <a:ea typeface="+mn-ea"/>
        <a:cs typeface="+mn-cs"/>
      </a:defRPr>
    </a:lvl8pPr>
    <a:lvl9pPr marL="16854221" algn="l" defTabSz="4213555" rtl="0" eaLnBrk="1" latinLnBrk="0" hangingPunct="1">
      <a:defRPr sz="829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22"/>
    <p:restoredTop sz="81690"/>
  </p:normalViewPr>
  <p:slideViewPr>
    <p:cSldViewPr snapToGrid="0" snapToObjects="1">
      <p:cViewPr>
        <p:scale>
          <a:sx n="30" d="100"/>
          <a:sy n="30" d="100"/>
        </p:scale>
        <p:origin x="20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436CAB-3CA7-3145-958C-0E843D8F07D0}" type="datetimeFigureOut">
              <a:rPr lang="en-US" smtClean="0"/>
              <a:t>10/10/18</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C12477-754A-2E43-990C-AB4EB7FDDEFF}" type="slidenum">
              <a:rPr lang="en-US" smtClean="0"/>
              <a:t>‹#›</a:t>
            </a:fld>
            <a:endParaRPr lang="en-US"/>
          </a:p>
        </p:txBody>
      </p:sp>
    </p:spTree>
    <p:extLst>
      <p:ext uri="{BB962C8B-B14F-4D97-AF65-F5344CB8AC3E}">
        <p14:creationId xmlns:p14="http://schemas.microsoft.com/office/powerpoint/2010/main" val="279528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page is </a:t>
            </a:r>
            <a:r>
              <a:rPr lang="en-US" dirty="0"/>
              <a:t>designed</a:t>
            </a:r>
            <a:r>
              <a:rPr lang="en-US" baseline="0" dirty="0"/>
              <a:t> to be printed on 36x48 paper size on a plotter, but it fits on a 4x4 piece of plywood. Additional information can occupy the 12’ space left on the side. Messages, restrictions and maps can be changed based on location. The second page contains art that can be switched out depending on restrictions. This is meant to be used where people walk up to it and read. It is not a roadside sign, because there is too much content. It is not meant to be a </a:t>
            </a:r>
            <a:r>
              <a:rPr lang="en-US" baseline="0" dirty="0" err="1"/>
              <a:t>facebook</a:t>
            </a:r>
            <a:r>
              <a:rPr lang="en-US" baseline="0" dirty="0"/>
              <a:t> or social media graphic, either.</a:t>
            </a:r>
            <a:endParaRPr lang="en-US" dirty="0"/>
          </a:p>
        </p:txBody>
      </p:sp>
      <p:sp>
        <p:nvSpPr>
          <p:cNvPr id="4" name="Slide Number Placeholder 3"/>
          <p:cNvSpPr>
            <a:spLocks noGrp="1"/>
          </p:cNvSpPr>
          <p:nvPr>
            <p:ph type="sldNum" sz="quarter" idx="10"/>
          </p:nvPr>
        </p:nvSpPr>
        <p:spPr/>
        <p:txBody>
          <a:bodyPr/>
          <a:lstStyle/>
          <a:p>
            <a:fld id="{15C12477-754A-2E43-990C-AB4EB7FDDEFF}" type="slidenum">
              <a:rPr lang="en-US" smtClean="0"/>
              <a:t>1</a:t>
            </a:fld>
            <a:endParaRPr lang="en-US"/>
          </a:p>
        </p:txBody>
      </p:sp>
    </p:spTree>
    <p:extLst>
      <p:ext uri="{BB962C8B-B14F-4D97-AF65-F5344CB8AC3E}">
        <p14:creationId xmlns:p14="http://schemas.microsoft.com/office/powerpoint/2010/main" val="1651930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a:t>
            </a:r>
            <a:r>
              <a:rPr lang="en-US" baseline="0" dirty="0"/>
              <a:t> page contains art that you can use on the previous page. Be sure to delete this page when printing on the plotter.</a:t>
            </a:r>
            <a:endParaRPr lang="en-US" dirty="0"/>
          </a:p>
        </p:txBody>
      </p:sp>
      <p:sp>
        <p:nvSpPr>
          <p:cNvPr id="4" name="Slide Number Placeholder 3"/>
          <p:cNvSpPr>
            <a:spLocks noGrp="1"/>
          </p:cNvSpPr>
          <p:nvPr>
            <p:ph type="sldNum" sz="quarter" idx="10"/>
          </p:nvPr>
        </p:nvSpPr>
        <p:spPr/>
        <p:txBody>
          <a:bodyPr/>
          <a:lstStyle/>
          <a:p>
            <a:fld id="{15C12477-754A-2E43-990C-AB4EB7FDDEFF}" type="slidenum">
              <a:rPr lang="en-US" smtClean="0"/>
              <a:t>2</a:t>
            </a:fld>
            <a:endParaRPr lang="en-US"/>
          </a:p>
        </p:txBody>
      </p:sp>
    </p:spTree>
    <p:extLst>
      <p:ext uri="{BB962C8B-B14F-4D97-AF65-F5344CB8AC3E}">
        <p14:creationId xmlns:p14="http://schemas.microsoft.com/office/powerpoint/2010/main" val="300911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68880" y="7183123"/>
            <a:ext cx="27980640" cy="15280640"/>
          </a:xfrm>
        </p:spPr>
        <p:txBody>
          <a:bodyPr anchor="b"/>
          <a:lstStyle>
            <a:lvl1pPr algn="ctr">
              <a:defRPr sz="21600"/>
            </a:lvl1pPr>
          </a:lstStyle>
          <a:p>
            <a:r>
              <a:rPr lang="en-US"/>
              <a:t>Click to edit Master title style</a:t>
            </a:r>
            <a:endParaRPr lang="en-US" dirty="0"/>
          </a:p>
        </p:txBody>
      </p:sp>
      <p:sp>
        <p:nvSpPr>
          <p:cNvPr id="3" name="Subtitle 2"/>
          <p:cNvSpPr>
            <a:spLocks noGrp="1"/>
          </p:cNvSpPr>
          <p:nvPr>
            <p:ph type="subTitle" idx="1"/>
          </p:nvPr>
        </p:nvSpPr>
        <p:spPr>
          <a:xfrm>
            <a:off x="4114800" y="23053043"/>
            <a:ext cx="24688800" cy="10596877"/>
          </a:xfrm>
        </p:spPr>
        <p:txBody>
          <a:bodyPr/>
          <a:lstStyle>
            <a:lvl1pPr marL="0" indent="0" algn="ctr">
              <a:buNone/>
              <a:defRPr sz="8640"/>
            </a:lvl1pPr>
            <a:lvl2pPr marL="1645920" indent="0" algn="ctr">
              <a:buNone/>
              <a:defRPr sz="7200"/>
            </a:lvl2pPr>
            <a:lvl3pPr marL="3291840" indent="0" algn="ctr">
              <a:buNone/>
              <a:defRPr sz="6480"/>
            </a:lvl3pPr>
            <a:lvl4pPr marL="4937760" indent="0" algn="ctr">
              <a:buNone/>
              <a:defRPr sz="5760"/>
            </a:lvl4pPr>
            <a:lvl5pPr marL="6583680" indent="0" algn="ctr">
              <a:buNone/>
              <a:defRPr sz="5760"/>
            </a:lvl5pPr>
            <a:lvl6pPr marL="8229600" indent="0" algn="ctr">
              <a:buNone/>
              <a:defRPr sz="5760"/>
            </a:lvl6pPr>
            <a:lvl7pPr marL="9875520" indent="0" algn="ctr">
              <a:buNone/>
              <a:defRPr sz="5760"/>
            </a:lvl7pPr>
            <a:lvl8pPr marL="11521440" indent="0" algn="ctr">
              <a:buNone/>
              <a:defRPr sz="5760"/>
            </a:lvl8pPr>
            <a:lvl9pPr marL="13167360" indent="0" algn="ctr">
              <a:buNone/>
              <a:defRPr sz="5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3BFF641-EEDB-F04D-B9DB-6B10B521183F}" type="datetimeFigureOut">
              <a:rPr lang="en-US" smtClean="0"/>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BFF641-EEDB-F04D-B9DB-6B10B521183F}" type="datetimeFigureOut">
              <a:rPr lang="en-US" smtClean="0"/>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3557232" y="2336800"/>
            <a:ext cx="7098030" cy="37195763"/>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2263142" y="2336800"/>
            <a:ext cx="20882610" cy="371957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BFF641-EEDB-F04D-B9DB-6B10B521183F}" type="datetimeFigureOut">
              <a:rPr lang="en-US" smtClean="0"/>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BFF641-EEDB-F04D-B9DB-6B10B521183F}" type="datetimeFigureOut">
              <a:rPr lang="en-US" smtClean="0"/>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245997" y="10942333"/>
            <a:ext cx="28392120" cy="18257517"/>
          </a:xfrm>
        </p:spPr>
        <p:txBody>
          <a:bodyPr anchor="b"/>
          <a:lstStyle>
            <a:lvl1pPr>
              <a:defRPr sz="21600"/>
            </a:lvl1pPr>
          </a:lstStyle>
          <a:p>
            <a:r>
              <a:rPr lang="en-US"/>
              <a:t>Click to edit Master title style</a:t>
            </a:r>
            <a:endParaRPr lang="en-US" dirty="0"/>
          </a:p>
        </p:txBody>
      </p:sp>
      <p:sp>
        <p:nvSpPr>
          <p:cNvPr id="3" name="Text Placeholder 2"/>
          <p:cNvSpPr>
            <a:spLocks noGrp="1"/>
          </p:cNvSpPr>
          <p:nvPr>
            <p:ph type="body" idx="1"/>
          </p:nvPr>
        </p:nvSpPr>
        <p:spPr>
          <a:xfrm>
            <a:off x="2245997" y="29372573"/>
            <a:ext cx="28392120" cy="9601197"/>
          </a:xfrm>
        </p:spPr>
        <p:txBody>
          <a:bodyPr/>
          <a:lstStyle>
            <a:lvl1pPr marL="0" indent="0">
              <a:buNone/>
              <a:defRPr sz="8640">
                <a:solidFill>
                  <a:schemeClr val="tx1"/>
                </a:solidFill>
              </a:defRPr>
            </a:lvl1pPr>
            <a:lvl2pPr marL="1645920" indent="0">
              <a:buNone/>
              <a:defRPr sz="7200">
                <a:solidFill>
                  <a:schemeClr val="tx1">
                    <a:tint val="75000"/>
                  </a:schemeClr>
                </a:solidFill>
              </a:defRPr>
            </a:lvl2pPr>
            <a:lvl3pPr marL="3291840" indent="0">
              <a:buNone/>
              <a:defRPr sz="6480">
                <a:solidFill>
                  <a:schemeClr val="tx1">
                    <a:tint val="75000"/>
                  </a:schemeClr>
                </a:solidFill>
              </a:defRPr>
            </a:lvl3pPr>
            <a:lvl4pPr marL="4937760" indent="0">
              <a:buNone/>
              <a:defRPr sz="5760">
                <a:solidFill>
                  <a:schemeClr val="tx1">
                    <a:tint val="75000"/>
                  </a:schemeClr>
                </a:solidFill>
              </a:defRPr>
            </a:lvl4pPr>
            <a:lvl5pPr marL="6583680" indent="0">
              <a:buNone/>
              <a:defRPr sz="5760">
                <a:solidFill>
                  <a:schemeClr val="tx1">
                    <a:tint val="75000"/>
                  </a:schemeClr>
                </a:solidFill>
              </a:defRPr>
            </a:lvl5pPr>
            <a:lvl6pPr marL="8229600" indent="0">
              <a:buNone/>
              <a:defRPr sz="5760">
                <a:solidFill>
                  <a:schemeClr val="tx1">
                    <a:tint val="75000"/>
                  </a:schemeClr>
                </a:solidFill>
              </a:defRPr>
            </a:lvl6pPr>
            <a:lvl7pPr marL="9875520" indent="0">
              <a:buNone/>
              <a:defRPr sz="5760">
                <a:solidFill>
                  <a:schemeClr val="tx1">
                    <a:tint val="75000"/>
                  </a:schemeClr>
                </a:solidFill>
              </a:defRPr>
            </a:lvl7pPr>
            <a:lvl8pPr marL="11521440" indent="0">
              <a:buNone/>
              <a:defRPr sz="5760">
                <a:solidFill>
                  <a:schemeClr val="tx1">
                    <a:tint val="75000"/>
                  </a:schemeClr>
                </a:solidFill>
              </a:defRPr>
            </a:lvl8pPr>
            <a:lvl9pPr marL="13167360" indent="0">
              <a:buNone/>
              <a:defRPr sz="576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3BFF641-EEDB-F04D-B9DB-6B10B521183F}" type="datetimeFigureOut">
              <a:rPr lang="en-US" smtClean="0"/>
              <a:t>10/10/18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2631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16664940" y="11684000"/>
            <a:ext cx="13990320" cy="278485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3BFF641-EEDB-F04D-B9DB-6B10B521183F}" type="datetimeFigureOut">
              <a:rPr lang="en-US" smtClean="0"/>
              <a:t>10/10/18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336810"/>
            <a:ext cx="28392120" cy="8483603"/>
          </a:xfrm>
        </p:spPr>
        <p:txBody>
          <a:bodyPr/>
          <a:lstStyle/>
          <a:p>
            <a:r>
              <a:rPr lang="en-US"/>
              <a:t>Click to edit Master title style</a:t>
            </a:r>
            <a:endParaRPr lang="en-US" dirty="0"/>
          </a:p>
        </p:txBody>
      </p:sp>
      <p:sp>
        <p:nvSpPr>
          <p:cNvPr id="3" name="Text Placeholder 2"/>
          <p:cNvSpPr>
            <a:spLocks noGrp="1"/>
          </p:cNvSpPr>
          <p:nvPr>
            <p:ph type="body" idx="1"/>
          </p:nvPr>
        </p:nvSpPr>
        <p:spPr>
          <a:xfrm>
            <a:off x="2267431" y="10759443"/>
            <a:ext cx="13926024"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4" name="Content Placeholder 3"/>
          <p:cNvSpPr>
            <a:spLocks noGrp="1"/>
          </p:cNvSpPr>
          <p:nvPr>
            <p:ph sz="half" idx="2"/>
          </p:nvPr>
        </p:nvSpPr>
        <p:spPr>
          <a:xfrm>
            <a:off x="2267431" y="16032480"/>
            <a:ext cx="13926024"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16664942" y="10759443"/>
            <a:ext cx="13994608" cy="5273037"/>
          </a:xfrm>
        </p:spPr>
        <p:txBody>
          <a:bodyPr anchor="b"/>
          <a:lstStyle>
            <a:lvl1pPr marL="0" indent="0">
              <a:buNone/>
              <a:defRPr sz="8640" b="1"/>
            </a:lvl1pPr>
            <a:lvl2pPr marL="1645920" indent="0">
              <a:buNone/>
              <a:defRPr sz="7200" b="1"/>
            </a:lvl2pPr>
            <a:lvl3pPr marL="3291840" indent="0">
              <a:buNone/>
              <a:defRPr sz="6480" b="1"/>
            </a:lvl3pPr>
            <a:lvl4pPr marL="4937760" indent="0">
              <a:buNone/>
              <a:defRPr sz="5760" b="1"/>
            </a:lvl4pPr>
            <a:lvl5pPr marL="6583680" indent="0">
              <a:buNone/>
              <a:defRPr sz="5760" b="1"/>
            </a:lvl5pPr>
            <a:lvl6pPr marL="8229600" indent="0">
              <a:buNone/>
              <a:defRPr sz="5760" b="1"/>
            </a:lvl6pPr>
            <a:lvl7pPr marL="9875520" indent="0">
              <a:buNone/>
              <a:defRPr sz="5760" b="1"/>
            </a:lvl7pPr>
            <a:lvl8pPr marL="11521440" indent="0">
              <a:buNone/>
              <a:defRPr sz="5760" b="1"/>
            </a:lvl8pPr>
            <a:lvl9pPr marL="13167360" indent="0">
              <a:buNone/>
              <a:defRPr sz="5760" b="1"/>
            </a:lvl9pPr>
          </a:lstStyle>
          <a:p>
            <a:pPr lvl="0"/>
            <a:r>
              <a:rPr lang="en-US"/>
              <a:t>Click to edit Master text styles</a:t>
            </a:r>
          </a:p>
        </p:txBody>
      </p:sp>
      <p:sp>
        <p:nvSpPr>
          <p:cNvPr id="6" name="Content Placeholder 5"/>
          <p:cNvSpPr>
            <a:spLocks noGrp="1"/>
          </p:cNvSpPr>
          <p:nvPr>
            <p:ph sz="quarter" idx="4"/>
          </p:nvPr>
        </p:nvSpPr>
        <p:spPr>
          <a:xfrm>
            <a:off x="16664942" y="16032480"/>
            <a:ext cx="13994608" cy="235813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3BFF641-EEDB-F04D-B9DB-6B10B521183F}" type="datetimeFigureOut">
              <a:rPr lang="en-US" smtClean="0"/>
              <a:t>10/10/18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3BFF641-EEDB-F04D-B9DB-6B10B521183F}" type="datetimeFigureOut">
              <a:rPr lang="en-US" smtClean="0"/>
              <a:t>10/10/18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BFF641-EEDB-F04D-B9DB-6B10B521183F}" type="datetimeFigureOut">
              <a:rPr lang="en-US" smtClean="0"/>
              <a:t>10/10/18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Content Placeholder 2"/>
          <p:cNvSpPr>
            <a:spLocks noGrp="1"/>
          </p:cNvSpPr>
          <p:nvPr>
            <p:ph idx="1"/>
          </p:nvPr>
        </p:nvSpPr>
        <p:spPr>
          <a:xfrm>
            <a:off x="13994608" y="6319530"/>
            <a:ext cx="16664940" cy="31191200"/>
          </a:xfrm>
        </p:spPr>
        <p:txBody>
          <a:bodyPr/>
          <a:lstStyle>
            <a:lvl1pPr>
              <a:defRPr sz="11520"/>
            </a:lvl1pPr>
            <a:lvl2pPr>
              <a:defRPr sz="10080"/>
            </a:lvl2pPr>
            <a:lvl3pPr>
              <a:defRPr sz="8640"/>
            </a:lvl3pPr>
            <a:lvl4pPr>
              <a:defRPr sz="7200"/>
            </a:lvl4pPr>
            <a:lvl5pPr>
              <a:defRPr sz="7200"/>
            </a:lvl5pPr>
            <a:lvl6pPr>
              <a:defRPr sz="7200"/>
            </a:lvl6pPr>
            <a:lvl7pPr>
              <a:defRPr sz="7200"/>
            </a:lvl7pPr>
            <a:lvl8pPr>
              <a:defRPr sz="7200"/>
            </a:lvl8pPr>
            <a:lvl9pPr>
              <a:defRPr sz="7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73BFF641-EEDB-F04D-B9DB-6B10B521183F}" type="datetimeFigureOut">
              <a:rPr lang="en-US" smtClean="0"/>
              <a:t>10/10/18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267428" y="2926080"/>
            <a:ext cx="10617041" cy="10241280"/>
          </a:xfrm>
        </p:spPr>
        <p:txBody>
          <a:bodyPr anchor="b"/>
          <a:lstStyle>
            <a:lvl1pPr>
              <a:defRPr sz="11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13994608" y="6319530"/>
            <a:ext cx="16664940" cy="31191200"/>
          </a:xfrm>
        </p:spPr>
        <p:txBody>
          <a:bodyPr anchor="t"/>
          <a:lstStyle>
            <a:lvl1pPr marL="0" indent="0">
              <a:buNone/>
              <a:defRPr sz="11520"/>
            </a:lvl1pPr>
            <a:lvl2pPr marL="1645920" indent="0">
              <a:buNone/>
              <a:defRPr sz="10080"/>
            </a:lvl2pPr>
            <a:lvl3pPr marL="3291840" indent="0">
              <a:buNone/>
              <a:defRPr sz="8640"/>
            </a:lvl3pPr>
            <a:lvl4pPr marL="4937760" indent="0">
              <a:buNone/>
              <a:defRPr sz="7200"/>
            </a:lvl4pPr>
            <a:lvl5pPr marL="6583680" indent="0">
              <a:buNone/>
              <a:defRPr sz="7200"/>
            </a:lvl5pPr>
            <a:lvl6pPr marL="8229600" indent="0">
              <a:buNone/>
              <a:defRPr sz="7200"/>
            </a:lvl6pPr>
            <a:lvl7pPr marL="9875520" indent="0">
              <a:buNone/>
              <a:defRPr sz="7200"/>
            </a:lvl7pPr>
            <a:lvl8pPr marL="11521440" indent="0">
              <a:buNone/>
              <a:defRPr sz="7200"/>
            </a:lvl8pPr>
            <a:lvl9pPr marL="13167360" indent="0">
              <a:buNone/>
              <a:defRPr sz="72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2267428" y="13167360"/>
            <a:ext cx="10617041" cy="24394163"/>
          </a:xfrm>
        </p:spPr>
        <p:txBody>
          <a:bodyPr/>
          <a:lstStyle>
            <a:lvl1pPr marL="0" indent="0">
              <a:buNone/>
              <a:defRPr sz="5760"/>
            </a:lvl1pPr>
            <a:lvl2pPr marL="1645920" indent="0">
              <a:buNone/>
              <a:defRPr sz="5040"/>
            </a:lvl2pPr>
            <a:lvl3pPr marL="3291840" indent="0">
              <a:buNone/>
              <a:defRPr sz="4320"/>
            </a:lvl3pPr>
            <a:lvl4pPr marL="4937760" indent="0">
              <a:buNone/>
              <a:defRPr sz="3600"/>
            </a:lvl4pPr>
            <a:lvl5pPr marL="6583680" indent="0">
              <a:buNone/>
              <a:defRPr sz="3600"/>
            </a:lvl5pPr>
            <a:lvl6pPr marL="8229600" indent="0">
              <a:buNone/>
              <a:defRPr sz="3600"/>
            </a:lvl6pPr>
            <a:lvl7pPr marL="9875520" indent="0">
              <a:buNone/>
              <a:defRPr sz="3600"/>
            </a:lvl7pPr>
            <a:lvl8pPr marL="11521440" indent="0">
              <a:buNone/>
              <a:defRPr sz="3600"/>
            </a:lvl8pPr>
            <a:lvl9pPr marL="13167360" indent="0">
              <a:buNone/>
              <a:defRPr sz="3600"/>
            </a:lvl9pPr>
          </a:lstStyle>
          <a:p>
            <a:pPr lvl="0"/>
            <a:r>
              <a:rPr lang="en-US"/>
              <a:t>Click to edit Master text styles</a:t>
            </a:r>
          </a:p>
        </p:txBody>
      </p:sp>
      <p:sp>
        <p:nvSpPr>
          <p:cNvPr id="5" name="Date Placeholder 4"/>
          <p:cNvSpPr>
            <a:spLocks noGrp="1"/>
          </p:cNvSpPr>
          <p:nvPr>
            <p:ph type="dt" sz="half" idx="10"/>
          </p:nvPr>
        </p:nvSpPr>
        <p:spPr/>
        <p:txBody>
          <a:bodyPr/>
          <a:lstStyle/>
          <a:p>
            <a:fld id="{73BFF641-EEDB-F04D-B9DB-6B10B521183F}" type="datetimeFigureOut">
              <a:rPr lang="en-US" smtClean="0"/>
              <a:t>10/10/18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8AD44D-587F-CD48-B899-9840365F2F21}"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63140" y="2336810"/>
            <a:ext cx="28392120" cy="848360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263140" y="11684000"/>
            <a:ext cx="28392120" cy="27848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263140" y="40680650"/>
            <a:ext cx="7406640" cy="2336800"/>
          </a:xfrm>
          <a:prstGeom prst="rect">
            <a:avLst/>
          </a:prstGeom>
        </p:spPr>
        <p:txBody>
          <a:bodyPr vert="horz" lIns="91440" tIns="45720" rIns="91440" bIns="45720" rtlCol="0" anchor="ctr"/>
          <a:lstStyle>
            <a:lvl1pPr algn="l">
              <a:defRPr sz="4320">
                <a:solidFill>
                  <a:schemeClr val="tx1">
                    <a:tint val="75000"/>
                  </a:schemeClr>
                </a:solidFill>
              </a:defRPr>
            </a:lvl1pPr>
          </a:lstStyle>
          <a:p>
            <a:fld id="{73BFF641-EEDB-F04D-B9DB-6B10B521183F}" type="datetimeFigureOut">
              <a:rPr lang="en-US" smtClean="0"/>
              <a:t>10/10/18</a:t>
            </a:fld>
            <a:endParaRPr lang="en-US"/>
          </a:p>
        </p:txBody>
      </p:sp>
      <p:sp>
        <p:nvSpPr>
          <p:cNvPr id="5" name="Footer Placeholder 4"/>
          <p:cNvSpPr>
            <a:spLocks noGrp="1"/>
          </p:cNvSpPr>
          <p:nvPr>
            <p:ph type="ftr" sz="quarter" idx="3"/>
          </p:nvPr>
        </p:nvSpPr>
        <p:spPr>
          <a:xfrm>
            <a:off x="10904220" y="40680650"/>
            <a:ext cx="11109960" cy="2336800"/>
          </a:xfrm>
          <a:prstGeom prst="rect">
            <a:avLst/>
          </a:prstGeom>
        </p:spPr>
        <p:txBody>
          <a:bodyPr vert="horz" lIns="91440" tIns="45720" rIns="91440" bIns="45720" rtlCol="0" anchor="ctr"/>
          <a:lstStyle>
            <a:lvl1pPr algn="ctr">
              <a:defRPr sz="432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248620" y="40680650"/>
            <a:ext cx="7406640" cy="2336800"/>
          </a:xfrm>
          <a:prstGeom prst="rect">
            <a:avLst/>
          </a:prstGeom>
        </p:spPr>
        <p:txBody>
          <a:bodyPr vert="horz" lIns="91440" tIns="45720" rIns="91440" bIns="45720" rtlCol="0" anchor="ctr"/>
          <a:lstStyle>
            <a:lvl1pPr algn="r">
              <a:defRPr sz="4320">
                <a:solidFill>
                  <a:schemeClr val="tx1">
                    <a:tint val="75000"/>
                  </a:schemeClr>
                </a:solidFill>
              </a:defRPr>
            </a:lvl1pPr>
          </a:lstStyle>
          <a:p>
            <a:fld id="{9A8AD44D-587F-CD48-B899-9840365F2F21}" type="slidenum">
              <a:rPr lang="en-US" smtClean="0"/>
              <a:t>‹#›</a:t>
            </a:fld>
            <a:endParaRPr lang="en-US"/>
          </a:p>
        </p:txBody>
      </p:sp>
    </p:spTree>
    <p:extLst>
      <p:ext uri="{BB962C8B-B14F-4D97-AF65-F5344CB8AC3E}">
        <p14:creationId xmlns:p14="http://schemas.microsoft.com/office/powerpoint/2010/main" val="183865536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3291840" rtl="0" eaLnBrk="1" latinLnBrk="0" hangingPunct="1">
        <a:lnSpc>
          <a:spcPct val="90000"/>
        </a:lnSpc>
        <a:spcBef>
          <a:spcPct val="0"/>
        </a:spcBef>
        <a:buNone/>
        <a:defRPr sz="15840" kern="1200">
          <a:solidFill>
            <a:schemeClr val="tx1"/>
          </a:solidFill>
          <a:latin typeface="+mj-lt"/>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tx1"/>
          </a:solidFill>
          <a:latin typeface="+mn-lt"/>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tx1"/>
          </a:solidFill>
          <a:latin typeface="+mn-lt"/>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tx1"/>
          </a:solidFill>
          <a:latin typeface="+mn-lt"/>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2.xml.rels><?xml version="1.0" encoding="UTF-8" standalone="yes"?>
<Relationships xmlns="http://schemas.openxmlformats.org/package/2006/relationships"><Relationship Id="rId13" Type="http://schemas.openxmlformats.org/officeDocument/2006/relationships/image" Target="../media/image24.JPG"/><Relationship Id="rId18" Type="http://schemas.openxmlformats.org/officeDocument/2006/relationships/image" Target="../media/image29.png"/><Relationship Id="rId26" Type="http://schemas.openxmlformats.org/officeDocument/2006/relationships/image" Target="../media/image35.png"/><Relationship Id="rId21" Type="http://schemas.openxmlformats.org/officeDocument/2006/relationships/image" Target="../media/image31.png"/><Relationship Id="rId34" Type="http://schemas.openxmlformats.org/officeDocument/2006/relationships/image" Target="../media/image41.png"/><Relationship Id="rId7" Type="http://schemas.openxmlformats.org/officeDocument/2006/relationships/image" Target="../media/image19.png"/><Relationship Id="rId12" Type="http://schemas.openxmlformats.org/officeDocument/2006/relationships/image" Target="../media/image23.png"/><Relationship Id="rId17" Type="http://schemas.openxmlformats.org/officeDocument/2006/relationships/image" Target="../media/image28.png"/><Relationship Id="rId25" Type="http://schemas.openxmlformats.org/officeDocument/2006/relationships/image" Target="../media/image34.png"/><Relationship Id="rId33" Type="http://schemas.openxmlformats.org/officeDocument/2006/relationships/image" Target="../media/image40.png"/><Relationship Id="rId2" Type="http://schemas.openxmlformats.org/officeDocument/2006/relationships/notesSlide" Target="../notesSlides/notesSlide2.xml"/><Relationship Id="rId16" Type="http://schemas.openxmlformats.org/officeDocument/2006/relationships/image" Target="../media/image27.png"/><Relationship Id="rId20" Type="http://schemas.openxmlformats.org/officeDocument/2006/relationships/image" Target="../media/image12.png"/><Relationship Id="rId29"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5.png"/><Relationship Id="rId24" Type="http://schemas.openxmlformats.org/officeDocument/2006/relationships/image" Target="../media/image10.png"/><Relationship Id="rId32" Type="http://schemas.openxmlformats.org/officeDocument/2006/relationships/image" Target="../media/image39.png"/><Relationship Id="rId37" Type="http://schemas.openxmlformats.org/officeDocument/2006/relationships/image" Target="../media/image44.jpg"/><Relationship Id="rId5" Type="http://schemas.openxmlformats.org/officeDocument/2006/relationships/image" Target="../media/image17.png"/><Relationship Id="rId15" Type="http://schemas.openxmlformats.org/officeDocument/2006/relationships/image" Target="../media/image26.png"/><Relationship Id="rId23" Type="http://schemas.openxmlformats.org/officeDocument/2006/relationships/image" Target="../media/image33.png"/><Relationship Id="rId28" Type="http://schemas.openxmlformats.org/officeDocument/2006/relationships/image" Target="../media/image37.png"/><Relationship Id="rId36" Type="http://schemas.openxmlformats.org/officeDocument/2006/relationships/image" Target="../media/image43.png"/><Relationship Id="rId10" Type="http://schemas.openxmlformats.org/officeDocument/2006/relationships/image" Target="../media/image22.png"/><Relationship Id="rId19" Type="http://schemas.openxmlformats.org/officeDocument/2006/relationships/image" Target="../media/image30.png"/><Relationship Id="rId31" Type="http://schemas.openxmlformats.org/officeDocument/2006/relationships/image" Target="../media/image11.png"/><Relationship Id="rId4" Type="http://schemas.openxmlformats.org/officeDocument/2006/relationships/image" Target="../media/image16.emf"/><Relationship Id="rId9" Type="http://schemas.openxmlformats.org/officeDocument/2006/relationships/image" Target="../media/image21.png"/><Relationship Id="rId14" Type="http://schemas.openxmlformats.org/officeDocument/2006/relationships/image" Target="../media/image25.png"/><Relationship Id="rId22" Type="http://schemas.openxmlformats.org/officeDocument/2006/relationships/image" Target="../media/image32.png"/><Relationship Id="rId27" Type="http://schemas.openxmlformats.org/officeDocument/2006/relationships/image" Target="../media/image36.png"/><Relationship Id="rId30" Type="http://schemas.openxmlformats.org/officeDocument/2006/relationships/image" Target="../media/image38.png"/><Relationship Id="rId35" Type="http://schemas.openxmlformats.org/officeDocument/2006/relationships/image" Target="../media/image42.png"/><Relationship Id="rId8" Type="http://schemas.openxmlformats.org/officeDocument/2006/relationships/image" Target="../media/image20.png"/><Relationship Id="rId3" Type="http://schemas.openxmlformats.org/officeDocument/2006/relationships/image" Target="../media/image1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hidden="1">
            <a:extLst>
              <a:ext uri="{FF2B5EF4-FFF2-40B4-BE49-F238E27FC236}">
                <a16:creationId xmlns:a16="http://schemas.microsoft.com/office/drawing/2014/main" id="{3B92BA51-F3AD-0345-A6B2-BE18BB305652}"/>
              </a:ext>
            </a:extLst>
          </p:cNvPr>
          <p:cNvSpPr>
            <a:spLocks noGrp="1"/>
          </p:cNvSpPr>
          <p:nvPr>
            <p:ph type="ctrTitle"/>
          </p:nvPr>
        </p:nvSpPr>
        <p:spPr>
          <a:xfrm>
            <a:off x="2468880" y="19289635"/>
            <a:ext cx="27980640" cy="3174128"/>
          </a:xfrm>
        </p:spPr>
        <p:txBody>
          <a:bodyPr/>
          <a:lstStyle/>
          <a:p>
            <a:r>
              <a:rPr lang="en-US" dirty="0"/>
              <a:t>Fire restrictions in effect</a:t>
            </a:r>
          </a:p>
        </p:txBody>
      </p:sp>
      <p:pic>
        <p:nvPicPr>
          <p:cNvPr id="16" name="fire" descr="Red X over campfire&#10;" title="Red X over campfir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3785" y="7071006"/>
            <a:ext cx="10236709" cy="9456951"/>
          </a:xfrm>
          <a:prstGeom prst="rect">
            <a:avLst/>
          </a:prstGeom>
        </p:spPr>
      </p:pic>
      <p:sp>
        <p:nvSpPr>
          <p:cNvPr id="21" name="body text"/>
          <p:cNvSpPr txBox="1"/>
          <p:nvPr/>
        </p:nvSpPr>
        <p:spPr>
          <a:xfrm>
            <a:off x="1517783" y="17007623"/>
            <a:ext cx="10349451" cy="5539978"/>
          </a:xfrm>
          <a:prstGeom prst="rect">
            <a:avLst/>
          </a:prstGeom>
          <a:noFill/>
        </p:spPr>
        <p:txBody>
          <a:bodyPr wrap="square" lIns="0" tIns="0" rIns="0" bIns="0" rtlCol="0">
            <a:spAutoFit/>
          </a:bodyPr>
          <a:lstStyle/>
          <a:p>
            <a:r>
              <a:rPr lang="en-US" sz="3600" dirty="0"/>
              <a:t>You can use this text block to describe the fire restriction order. </a:t>
            </a:r>
          </a:p>
          <a:p>
            <a:r>
              <a:rPr lang="en-US" sz="3600" dirty="0"/>
              <a:t>This page prints on 36x48 paper size on a plotter and fits on a 4x4 piece of plywood, placed in an area where people can walk up and read it. It is not a road sign, flyer or </a:t>
            </a:r>
            <a:r>
              <a:rPr lang="en-US" sz="3600" dirty="0" err="1"/>
              <a:t>facebook</a:t>
            </a:r>
            <a:r>
              <a:rPr lang="en-US" sz="3600" dirty="0"/>
              <a:t> graphic. Additional information can occupy the 12’ space left on the side. Messages, restriction graphics and maps can be changed based on location. The second page contains art that can be switched out depending on restrictions. </a:t>
            </a:r>
          </a:p>
        </p:txBody>
      </p:sp>
      <p:pic>
        <p:nvPicPr>
          <p:cNvPr id="7" name="map" descr="Map of restriction area" title="Map of restriction area"/>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33975" y="7370483"/>
            <a:ext cx="18716855" cy="15439572"/>
          </a:xfrm>
          <a:prstGeom prst="rect">
            <a:avLst/>
          </a:prstGeom>
        </p:spPr>
      </p:pic>
      <p:pic>
        <p:nvPicPr>
          <p:cNvPr id="4" name="fire restrictions in effect header" descr="Fire restrictions are in effect" title="Fire restrictions are in effect"/>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2647" y="1026727"/>
            <a:ext cx="30150569" cy="4663440"/>
          </a:xfrm>
          <a:prstGeom prst="rect">
            <a:avLst/>
          </a:prstGeom>
        </p:spPr>
      </p:pic>
      <p:pic>
        <p:nvPicPr>
          <p:cNvPr id="20" name="sky lantern" descr="Skylanterns prohibited" title="Skylanterns prohibite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0467" y="23565457"/>
            <a:ext cx="5489256" cy="5486400"/>
          </a:xfrm>
          <a:prstGeom prst="rect">
            <a:avLst/>
          </a:prstGeom>
        </p:spPr>
      </p:pic>
      <p:sp>
        <p:nvSpPr>
          <p:cNvPr id="24" name="sky tewxt"/>
          <p:cNvSpPr txBox="1"/>
          <p:nvPr/>
        </p:nvSpPr>
        <p:spPr>
          <a:xfrm>
            <a:off x="1144222" y="29671466"/>
            <a:ext cx="5433074" cy="462567"/>
          </a:xfrm>
          <a:prstGeom prst="rect">
            <a:avLst/>
          </a:prstGeom>
          <a:noFill/>
        </p:spPr>
        <p:txBody>
          <a:bodyPr wrap="square" lIns="0" tIns="0" rIns="0" bIns="0" rtlCol="0">
            <a:spAutoFit/>
          </a:bodyPr>
          <a:lstStyle/>
          <a:p>
            <a:pPr algn="ctr">
              <a:lnSpc>
                <a:spcPts val="3600"/>
              </a:lnSpc>
            </a:pPr>
            <a:r>
              <a:rPr lang="en-US" sz="3600" b="1" dirty="0">
                <a:latin typeface="Arial Black" charset="0"/>
                <a:ea typeface="Arial Black" charset="0"/>
                <a:cs typeface="Arial Black" charset="0"/>
              </a:rPr>
              <a:t>No Sky Lanterns</a:t>
            </a:r>
          </a:p>
        </p:txBody>
      </p:sp>
      <p:pic>
        <p:nvPicPr>
          <p:cNvPr id="27" name="dry grass" descr="Parking on dry grass prohibited" title="Parking on dry grass prohibited"/>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57751" y="23632244"/>
            <a:ext cx="5303520" cy="5303520"/>
          </a:xfrm>
          <a:prstGeom prst="rect">
            <a:avLst/>
          </a:prstGeom>
        </p:spPr>
      </p:pic>
      <p:sp>
        <p:nvSpPr>
          <p:cNvPr id="30" name="dry grass text"/>
          <p:cNvSpPr txBox="1"/>
          <p:nvPr/>
        </p:nvSpPr>
        <p:spPr>
          <a:xfrm>
            <a:off x="7064976" y="29573902"/>
            <a:ext cx="6248752" cy="461665"/>
          </a:xfrm>
          <a:prstGeom prst="rect">
            <a:avLst/>
          </a:prstGeom>
          <a:noFill/>
        </p:spPr>
        <p:txBody>
          <a:bodyPr wrap="square" lIns="0" tIns="0" rIns="0" bIns="0" rtlCol="0">
            <a:spAutoFit/>
          </a:bodyPr>
          <a:lstStyle/>
          <a:p>
            <a:pPr algn="ctr">
              <a:lnSpc>
                <a:spcPts val="3600"/>
              </a:lnSpc>
            </a:pPr>
            <a:r>
              <a:rPr lang="en-US" sz="3600" b="1" dirty="0">
                <a:latin typeface="Arial Black" charset="0"/>
                <a:ea typeface="Arial Black" charset="0"/>
                <a:cs typeface="Arial Black" charset="0"/>
              </a:rPr>
              <a:t>No Parking on Dry Grass</a:t>
            </a:r>
          </a:p>
        </p:txBody>
      </p:sp>
      <p:pic>
        <p:nvPicPr>
          <p:cNvPr id="19" name="fireworks" descr="Fireworks Prohibited" title="Fireworks Prohibited"/>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576425" y="23635725"/>
            <a:ext cx="5489258" cy="5486400"/>
          </a:xfrm>
          <a:prstGeom prst="rect">
            <a:avLst/>
          </a:prstGeom>
        </p:spPr>
      </p:pic>
      <p:sp>
        <p:nvSpPr>
          <p:cNvPr id="25" name="fireworks text"/>
          <p:cNvSpPr txBox="1"/>
          <p:nvPr/>
        </p:nvSpPr>
        <p:spPr>
          <a:xfrm>
            <a:off x="13726139" y="29551321"/>
            <a:ext cx="5433074" cy="467885"/>
          </a:xfrm>
          <a:prstGeom prst="rect">
            <a:avLst/>
          </a:prstGeom>
          <a:noFill/>
        </p:spPr>
        <p:txBody>
          <a:bodyPr wrap="square" lIns="0" tIns="0" rIns="0" bIns="0" rtlCol="0">
            <a:spAutoFit/>
          </a:bodyPr>
          <a:lstStyle/>
          <a:p>
            <a:pPr algn="ctr">
              <a:lnSpc>
                <a:spcPts val="3600"/>
              </a:lnSpc>
            </a:pPr>
            <a:r>
              <a:rPr lang="en-US" sz="3600" b="1" dirty="0">
                <a:latin typeface="Arial Black" charset="0"/>
                <a:ea typeface="Arial Black" charset="0"/>
                <a:cs typeface="Arial Black" charset="0"/>
              </a:rPr>
              <a:t>No Fireworks</a:t>
            </a:r>
          </a:p>
        </p:txBody>
      </p:sp>
      <p:pic>
        <p:nvPicPr>
          <p:cNvPr id="18" name="explosives" descr="Explosives prohibited" title="Explosives prohibite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9624209" y="23865096"/>
            <a:ext cx="5489258" cy="5486400"/>
          </a:xfrm>
          <a:prstGeom prst="rect">
            <a:avLst/>
          </a:prstGeom>
        </p:spPr>
      </p:pic>
      <p:sp>
        <p:nvSpPr>
          <p:cNvPr id="26" name="explosive text"/>
          <p:cNvSpPr txBox="1"/>
          <p:nvPr/>
        </p:nvSpPr>
        <p:spPr>
          <a:xfrm>
            <a:off x="19747766" y="29490361"/>
            <a:ext cx="5433074" cy="467885"/>
          </a:xfrm>
          <a:prstGeom prst="rect">
            <a:avLst/>
          </a:prstGeom>
          <a:noFill/>
        </p:spPr>
        <p:txBody>
          <a:bodyPr wrap="square" lIns="0" tIns="0" rIns="0" bIns="0" rtlCol="0">
            <a:spAutoFit/>
          </a:bodyPr>
          <a:lstStyle/>
          <a:p>
            <a:pPr algn="ctr">
              <a:lnSpc>
                <a:spcPts val="3600"/>
              </a:lnSpc>
            </a:pPr>
            <a:r>
              <a:rPr lang="en-US" sz="3600" b="1" dirty="0">
                <a:latin typeface="Arial Black" charset="0"/>
                <a:ea typeface="Arial Black" charset="0"/>
                <a:cs typeface="Arial Black" charset="0"/>
              </a:rPr>
              <a:t>No Explosives</a:t>
            </a:r>
          </a:p>
        </p:txBody>
      </p:sp>
      <p:pic>
        <p:nvPicPr>
          <p:cNvPr id="17" name="coals" descr="Dumping Coals Prohibited" title="Dumping Coals Prohibite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846816" y="23995898"/>
            <a:ext cx="5486400" cy="5486400"/>
          </a:xfrm>
          <a:prstGeom prst="rect">
            <a:avLst/>
          </a:prstGeom>
        </p:spPr>
      </p:pic>
      <p:sp>
        <p:nvSpPr>
          <p:cNvPr id="28" name="coals text"/>
          <p:cNvSpPr txBox="1"/>
          <p:nvPr/>
        </p:nvSpPr>
        <p:spPr>
          <a:xfrm>
            <a:off x="25954138" y="29782604"/>
            <a:ext cx="5433074" cy="467885"/>
          </a:xfrm>
          <a:prstGeom prst="rect">
            <a:avLst/>
          </a:prstGeom>
          <a:noFill/>
        </p:spPr>
        <p:txBody>
          <a:bodyPr wrap="square" lIns="0" tIns="0" rIns="0" bIns="0" rtlCol="0">
            <a:spAutoFit/>
          </a:bodyPr>
          <a:lstStyle/>
          <a:p>
            <a:pPr algn="ctr">
              <a:lnSpc>
                <a:spcPts val="3600"/>
              </a:lnSpc>
            </a:pPr>
            <a:r>
              <a:rPr lang="en-US" sz="3600" b="1" dirty="0">
                <a:latin typeface="Arial Black" charset="0"/>
                <a:ea typeface="Arial Black" charset="0"/>
                <a:cs typeface="Arial Black" charset="0"/>
              </a:rPr>
              <a:t>No Dumping Coals</a:t>
            </a:r>
          </a:p>
        </p:txBody>
      </p:sp>
      <p:pic>
        <p:nvPicPr>
          <p:cNvPr id="32" name="coleman" descr="gas stove" title="gas stove"/>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272388" y="33239078"/>
            <a:ext cx="4410456" cy="3209544"/>
          </a:xfrm>
          <a:prstGeom prst="rect">
            <a:avLst/>
          </a:prstGeom>
        </p:spPr>
      </p:pic>
      <p:pic>
        <p:nvPicPr>
          <p:cNvPr id="35" name="fs grill" descr="Forest Service Pedestal grill" title="Forest Service Pedestal grill"/>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745015" y="33196406"/>
            <a:ext cx="3386328" cy="3294888"/>
          </a:xfrm>
          <a:prstGeom prst="rect">
            <a:avLst/>
          </a:prstGeom>
        </p:spPr>
      </p:pic>
      <p:pic>
        <p:nvPicPr>
          <p:cNvPr id="33" name="campfire ring" descr="Campfire in ring" title="Campfire in ring"/>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69977" y="36800332"/>
            <a:ext cx="3538728" cy="3447288"/>
          </a:xfrm>
          <a:prstGeom prst="rect">
            <a:avLst/>
          </a:prstGeom>
        </p:spPr>
      </p:pic>
      <p:pic>
        <p:nvPicPr>
          <p:cNvPr id="36" name="gas srtove" descr="Gas stove" title="Gas stove"/>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745015" y="36883726"/>
            <a:ext cx="3837432" cy="3447288"/>
          </a:xfrm>
          <a:prstGeom prst="rect">
            <a:avLst/>
          </a:prstGeom>
        </p:spPr>
      </p:pic>
      <p:sp>
        <p:nvSpPr>
          <p:cNvPr id="29" name="alternatives text"/>
          <p:cNvSpPr txBox="1"/>
          <p:nvPr/>
        </p:nvSpPr>
        <p:spPr>
          <a:xfrm>
            <a:off x="1063785" y="41350533"/>
            <a:ext cx="7886701" cy="923330"/>
          </a:xfrm>
          <a:prstGeom prst="rect">
            <a:avLst/>
          </a:prstGeom>
          <a:noFill/>
        </p:spPr>
        <p:txBody>
          <a:bodyPr wrap="square" lIns="0" tIns="0" rIns="0" bIns="0" rtlCol="0">
            <a:spAutoFit/>
          </a:bodyPr>
          <a:lstStyle/>
          <a:p>
            <a:pPr>
              <a:lnSpc>
                <a:spcPts val="3600"/>
              </a:lnSpc>
            </a:pPr>
            <a:r>
              <a:rPr lang="en-US" sz="3200" b="1" dirty="0">
                <a:latin typeface="Arial" charset="0"/>
                <a:ea typeface="Arial" charset="0"/>
                <a:cs typeface="Arial" charset="0"/>
              </a:rPr>
              <a:t>Consider campfire alternatives, such as gas stoves, grills and lanterns.</a:t>
            </a:r>
          </a:p>
        </p:txBody>
      </p:sp>
      <p:pic>
        <p:nvPicPr>
          <p:cNvPr id="13" name="drown stire feel" descr="Water drowning campfire" title="Water drowning campfire"/>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158091" y="32324040"/>
            <a:ext cx="8943371" cy="8475047"/>
          </a:xfrm>
          <a:prstGeom prst="rect">
            <a:avLst/>
          </a:prstGeom>
        </p:spPr>
      </p:pic>
      <p:sp>
        <p:nvSpPr>
          <p:cNvPr id="31" name="drown text"/>
          <p:cNvSpPr txBox="1"/>
          <p:nvPr/>
        </p:nvSpPr>
        <p:spPr>
          <a:xfrm>
            <a:off x="12479597" y="41119699"/>
            <a:ext cx="8755475" cy="1384995"/>
          </a:xfrm>
          <a:prstGeom prst="rect">
            <a:avLst/>
          </a:prstGeom>
          <a:noFill/>
        </p:spPr>
        <p:txBody>
          <a:bodyPr wrap="square" lIns="0" tIns="0" rIns="0" bIns="0" rtlCol="0">
            <a:spAutoFit/>
          </a:bodyPr>
          <a:lstStyle/>
          <a:p>
            <a:pPr>
              <a:lnSpc>
                <a:spcPts val="3600"/>
              </a:lnSpc>
            </a:pPr>
            <a:r>
              <a:rPr lang="en-US" sz="3200" b="1" dirty="0">
                <a:latin typeface="Arial" charset="0"/>
                <a:ea typeface="Arial" charset="0"/>
                <a:cs typeface="Arial" charset="0"/>
              </a:rPr>
              <a:t>If you have a fire in an approved ring at a developed site, drown, stir and feel to make sure it is dead out.</a:t>
            </a:r>
          </a:p>
        </p:txBody>
      </p:sp>
      <p:pic>
        <p:nvPicPr>
          <p:cNvPr id="15" name="put it out" descr="Extinguisher, bucket and shovel" title="Extinguisher, bucket and shovel"/>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2212971" y="33012167"/>
            <a:ext cx="9120245" cy="7098792"/>
          </a:xfrm>
          <a:prstGeom prst="rect">
            <a:avLst/>
          </a:prstGeom>
        </p:spPr>
      </p:pic>
      <p:sp>
        <p:nvSpPr>
          <p:cNvPr id="34" name="put it out text"/>
          <p:cNvSpPr txBox="1"/>
          <p:nvPr/>
        </p:nvSpPr>
        <p:spPr>
          <a:xfrm>
            <a:off x="22464303" y="41119700"/>
            <a:ext cx="8755475" cy="1384995"/>
          </a:xfrm>
          <a:prstGeom prst="rect">
            <a:avLst/>
          </a:prstGeom>
          <a:noFill/>
        </p:spPr>
        <p:txBody>
          <a:bodyPr wrap="square" lIns="0" tIns="0" rIns="0" bIns="0" rtlCol="0">
            <a:spAutoFit/>
          </a:bodyPr>
          <a:lstStyle/>
          <a:p>
            <a:pPr>
              <a:lnSpc>
                <a:spcPts val="3600"/>
              </a:lnSpc>
            </a:pPr>
            <a:r>
              <a:rPr lang="en-US" sz="3200" b="1" dirty="0">
                <a:latin typeface="Arial" charset="0"/>
                <a:ea typeface="Arial" charset="0"/>
                <a:cs typeface="Arial" charset="0"/>
              </a:rPr>
              <a:t>Be prepared to put out a fire. In some areas, you are required to carry a shovel, water and a fire extinguisher.</a:t>
            </a:r>
          </a:p>
        </p:txBody>
      </p:sp>
    </p:spTree>
    <p:extLst>
      <p:ext uri="{BB962C8B-B14F-4D97-AF65-F5344CB8AC3E}">
        <p14:creationId xmlns:p14="http://schemas.microsoft.com/office/powerpoint/2010/main" val="181568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hains" descr="Check Trailer Chains, vehicle pulling trailer" title="Check Trailer Chains, vehicle pulling trailer"/>
          <p:cNvPicPr>
            <a:picLocks noChangeAspect="1"/>
          </p:cNvPicPr>
          <p:nvPr/>
        </p:nvPicPr>
        <p:blipFill rotWithShape="1">
          <a:blip r:embed="rId3"/>
          <a:srcRect l="7362" r="34568"/>
          <a:stretch/>
        </p:blipFill>
        <p:spPr>
          <a:xfrm>
            <a:off x="1499267" y="1418157"/>
            <a:ext cx="8957572" cy="4517202"/>
          </a:xfrm>
          <a:prstGeom prst="rect">
            <a:avLst/>
          </a:prstGeom>
        </p:spPr>
      </p:pic>
      <p:pic>
        <p:nvPicPr>
          <p:cNvPr id="8" name="drown coals" descr="Drown our Coals, fire in grill" title="Drown our Coals, fire in grill"/>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64712" y="395228"/>
            <a:ext cx="5540131" cy="5540131"/>
          </a:xfrm>
          <a:prstGeom prst="rect">
            <a:avLst/>
          </a:prstGeom>
        </p:spPr>
      </p:pic>
      <p:pic>
        <p:nvPicPr>
          <p:cNvPr id="48" name="Check Picture" descr="Forest visitor looking at an information board" title="Forest visitor looking at an information boar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532643" y="1290225"/>
            <a:ext cx="3291322" cy="4193575"/>
          </a:xfrm>
          <a:prstGeom prst="rect">
            <a:avLst/>
          </a:prstGeom>
        </p:spPr>
      </p:pic>
      <p:pic>
        <p:nvPicPr>
          <p:cNvPr id="50" name="Drown Picture" descr="Bucket pouring water on a campfire" title="Bucket pouring water on a campfire"/>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83366" y="1401956"/>
            <a:ext cx="3272257" cy="4212635"/>
          </a:xfrm>
          <a:prstGeom prst="rect">
            <a:avLst/>
          </a:prstGeom>
        </p:spPr>
      </p:pic>
      <p:pic>
        <p:nvPicPr>
          <p:cNvPr id="52" name="Stir Picture" descr="Shovel stirring drowned campfire" title="Shovel stirring drowned campfire"/>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003094" y="1401956"/>
            <a:ext cx="3272260" cy="4168159"/>
          </a:xfrm>
          <a:prstGeom prst="rect">
            <a:avLst/>
          </a:prstGeom>
        </p:spPr>
      </p:pic>
      <p:pic>
        <p:nvPicPr>
          <p:cNvPr id="54" name="Feel Picture" descr="Hand above logs in campfire checking for heat" title="Hand above logs in campfire checking for heat"/>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781010" y="1315641"/>
            <a:ext cx="3272260" cy="4168159"/>
          </a:xfrm>
          <a:prstGeom prst="rect">
            <a:avLst/>
          </a:prstGeom>
        </p:spPr>
      </p:pic>
      <p:sp>
        <p:nvSpPr>
          <p:cNvPr id="47" name="these are text"/>
          <p:cNvSpPr txBox="1"/>
          <p:nvPr/>
        </p:nvSpPr>
        <p:spPr>
          <a:xfrm>
            <a:off x="1348068" y="6534066"/>
            <a:ext cx="11053809" cy="4154984"/>
          </a:xfrm>
          <a:prstGeom prst="rect">
            <a:avLst/>
          </a:prstGeom>
          <a:noFill/>
        </p:spPr>
        <p:txBody>
          <a:bodyPr wrap="square" lIns="0" tIns="0" rIns="0" bIns="0" rtlCol="0">
            <a:spAutoFit/>
          </a:bodyPr>
          <a:lstStyle/>
          <a:p>
            <a:r>
              <a:rPr lang="en-US" sz="5400" dirty="0"/>
              <a:t>These are the different prohibited symbols, depending on the level or stage of restriction in the order. You can switch them out with the ones on the first page.</a:t>
            </a:r>
          </a:p>
        </p:txBody>
      </p:sp>
      <p:sp>
        <p:nvSpPr>
          <p:cNvPr id="59" name="at right tyext"/>
          <p:cNvSpPr txBox="1"/>
          <p:nvPr/>
        </p:nvSpPr>
        <p:spPr>
          <a:xfrm>
            <a:off x="1348068" y="11035330"/>
            <a:ext cx="9648882" cy="9140964"/>
          </a:xfrm>
          <a:prstGeom prst="rect">
            <a:avLst/>
          </a:prstGeom>
          <a:noFill/>
        </p:spPr>
        <p:txBody>
          <a:bodyPr wrap="square" lIns="0" tIns="0" rIns="0" bIns="0" rtlCol="0">
            <a:spAutoFit/>
          </a:bodyPr>
          <a:lstStyle/>
          <a:p>
            <a:r>
              <a:rPr lang="en-US" sz="5400" dirty="0"/>
              <a:t>At right is an example of a 4x4  board. Keep your design simple and uncluttered. Avoid putting text over graphics, as it decreases readability.</a:t>
            </a:r>
          </a:p>
          <a:p>
            <a:r>
              <a:rPr lang="en-US" sz="5400" b="1" dirty="0"/>
              <a:t>Keep it very simple. Avoid adding more graphics just because you can. </a:t>
            </a:r>
            <a:r>
              <a:rPr lang="en-US" sz="5400" dirty="0"/>
              <a:t>The more stuff you add, the more it detracts from the central message.</a:t>
            </a:r>
          </a:p>
          <a:p>
            <a:endParaRPr lang="en-US" sz="5400" dirty="0"/>
          </a:p>
        </p:txBody>
      </p:sp>
      <p:pic>
        <p:nvPicPr>
          <p:cNvPr id="32" name="weldPicture 31" descr="Welding prohibited" title="Welding prohibited"/>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924578" y="6408582"/>
            <a:ext cx="4297680" cy="4297680"/>
          </a:xfrm>
          <a:prstGeom prst="rect">
            <a:avLst/>
          </a:prstGeom>
        </p:spPr>
      </p:pic>
      <p:pic>
        <p:nvPicPr>
          <p:cNvPr id="2" name="atv" descr="ATV Prohibited" title="ATV Prohibited"/>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7552570" y="6281892"/>
            <a:ext cx="4322593" cy="4297680"/>
          </a:xfrm>
          <a:prstGeom prst="rect">
            <a:avLst/>
          </a:prstGeom>
        </p:spPr>
      </p:pic>
      <p:pic>
        <p:nvPicPr>
          <p:cNvPr id="7" name="dry grass" descr="Parking on dry grass prohibited" title="Parking on dry grass prohibited"/>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2301669" y="6300450"/>
            <a:ext cx="4297680" cy="4297680"/>
          </a:xfrm>
          <a:prstGeom prst="rect">
            <a:avLst/>
          </a:prstGeom>
        </p:spPr>
      </p:pic>
      <p:pic>
        <p:nvPicPr>
          <p:cNvPr id="16" name="smoke" descr="Smoking Prohibited" title="Smoking Prohibited"/>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025855" y="6233373"/>
            <a:ext cx="4297680" cy="4297680"/>
          </a:xfrm>
          <a:prstGeom prst="rect">
            <a:avLst/>
          </a:prstGeom>
        </p:spPr>
      </p:pic>
      <p:pic>
        <p:nvPicPr>
          <p:cNvPr id="10" name="sample board" descr="photo of board" title="photo of board"/>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1478302" y="11174866"/>
            <a:ext cx="5852911" cy="7803881"/>
          </a:xfrm>
          <a:prstGeom prst="rect">
            <a:avLst/>
          </a:prstGeom>
        </p:spPr>
      </p:pic>
      <p:pic>
        <p:nvPicPr>
          <p:cNvPr id="15" name="shoot" descr="Shooting prohibited" title="Shooting prohibited"/>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7753997" y="10883050"/>
            <a:ext cx="4297680" cy="4297680"/>
          </a:xfrm>
          <a:prstGeom prst="rect">
            <a:avLst/>
          </a:prstGeom>
        </p:spPr>
      </p:pic>
      <p:pic>
        <p:nvPicPr>
          <p:cNvPr id="17" name="weld" descr="Welding prohibited" title="Welding prohibited"/>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2301669" y="10965938"/>
            <a:ext cx="4297680" cy="4297680"/>
          </a:xfrm>
          <a:prstGeom prst="rect">
            <a:avLst/>
          </a:prstGeom>
        </p:spPr>
      </p:pic>
      <p:pic>
        <p:nvPicPr>
          <p:cNvPr id="5" name="fireworks" descr="Fireworks prohibited" title="Fireworks prohibited"/>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7099166" y="10998349"/>
            <a:ext cx="4297680" cy="4297680"/>
          </a:xfrm>
          <a:prstGeom prst="rect">
            <a:avLst/>
          </a:prstGeom>
        </p:spPr>
      </p:pic>
      <p:pic>
        <p:nvPicPr>
          <p:cNvPr id="11" name="jeep" descr="Parking on dry grass prohibited" title="Parking on dry grass prohibited"/>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7812565" y="15484917"/>
            <a:ext cx="4297680" cy="4297680"/>
          </a:xfrm>
          <a:prstGeom prst="rect">
            <a:avLst/>
          </a:prstGeom>
        </p:spPr>
      </p:pic>
      <p:pic>
        <p:nvPicPr>
          <p:cNvPr id="27" name="chasinsaw" descr="Chainsawing prohibited" title="Chainsawing prohibited"/>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463552" y="15574116"/>
            <a:ext cx="4297680" cy="4297680"/>
          </a:xfrm>
          <a:prstGeom prst="rect">
            <a:avLst/>
          </a:prstGeom>
        </p:spPr>
      </p:pic>
      <p:pic>
        <p:nvPicPr>
          <p:cNvPr id="40" name="stoove 39" descr="Bio stove" title="Bio stove"/>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253593" y="20324681"/>
            <a:ext cx="3117320" cy="4189254"/>
          </a:xfrm>
          <a:prstGeom prst="rect">
            <a:avLst/>
          </a:prstGeom>
        </p:spPr>
      </p:pic>
      <p:pic>
        <p:nvPicPr>
          <p:cNvPr id="42" name="stove 41" descr="Gas stove" title="Gas stove"/>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4880345" y="19815478"/>
            <a:ext cx="5070907" cy="4555358"/>
          </a:xfrm>
          <a:prstGeom prst="rect">
            <a:avLst/>
          </a:prstGeom>
        </p:spPr>
      </p:pic>
      <p:pic>
        <p:nvPicPr>
          <p:cNvPr id="43" name="stovbe 42" descr="Sheepherder stove&#10;" title="Sheepherder stove"/>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0287708" y="19802679"/>
            <a:ext cx="3795957" cy="5347999"/>
          </a:xfrm>
          <a:prstGeom prst="rect">
            <a:avLst/>
          </a:prstGeom>
        </p:spPr>
      </p:pic>
      <p:pic>
        <p:nvPicPr>
          <p:cNvPr id="44" name="grill" descr="Grill" title="Grill"/>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4727780" y="19573002"/>
            <a:ext cx="4004942" cy="5025196"/>
          </a:xfrm>
          <a:prstGeom prst="rect">
            <a:avLst/>
          </a:prstGeom>
        </p:spPr>
      </p:pic>
      <p:pic>
        <p:nvPicPr>
          <p:cNvPr id="45" name="grill" descr="Grill" title="Grill"/>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9214074" y="20007336"/>
            <a:ext cx="3045719" cy="4787309"/>
          </a:xfrm>
          <a:prstGeom prst="rect">
            <a:avLst/>
          </a:prstGeom>
        </p:spPr>
      </p:pic>
      <p:pic>
        <p:nvPicPr>
          <p:cNvPr id="38" name="fs grill" descr="grill" title="grill"/>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22705351" y="20560505"/>
            <a:ext cx="4095143" cy="3984563"/>
          </a:xfrm>
          <a:prstGeom prst="rect">
            <a:avLst/>
          </a:prstGeom>
        </p:spPr>
      </p:pic>
      <p:pic>
        <p:nvPicPr>
          <p:cNvPr id="9" name="redx" descr="red x" title="red x"/>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27322441" y="21712015"/>
            <a:ext cx="3453102" cy="3453102"/>
          </a:xfrm>
          <a:prstGeom prst="rect">
            <a:avLst/>
          </a:prstGeom>
        </p:spPr>
      </p:pic>
      <p:pic>
        <p:nvPicPr>
          <p:cNvPr id="33" name="lantern" descr="gas stove" title="gas stove"/>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1302817" y="25125705"/>
            <a:ext cx="3294075" cy="4019445"/>
          </a:xfrm>
          <a:prstGeom prst="rect">
            <a:avLst/>
          </a:prstGeom>
        </p:spPr>
      </p:pic>
      <p:pic>
        <p:nvPicPr>
          <p:cNvPr id="34" name="\stove" descr="bio stove" title="Bio stove"/>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5199269" y="25125705"/>
            <a:ext cx="2293932" cy="4114278"/>
          </a:xfrm>
          <a:prstGeom prst="rect">
            <a:avLst/>
          </a:prstGeom>
        </p:spPr>
      </p:pic>
      <p:pic>
        <p:nvPicPr>
          <p:cNvPr id="35" name="stove" descr="bio stove" title="Bio stove"/>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8070437" y="24997735"/>
            <a:ext cx="2280249" cy="4217154"/>
          </a:xfrm>
          <a:prstGeom prst="rect">
            <a:avLst/>
          </a:prstGeom>
        </p:spPr>
      </p:pic>
      <p:pic>
        <p:nvPicPr>
          <p:cNvPr id="36" name="coleman" descr="coleman stove" title="coleman stove"/>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0781695" y="25902557"/>
            <a:ext cx="4285766" cy="3118805"/>
          </a:xfrm>
          <a:prstGeom prst="rect">
            <a:avLst/>
          </a:prstGeom>
        </p:spPr>
      </p:pic>
      <p:pic>
        <p:nvPicPr>
          <p:cNvPr id="41" name="gas lantern" descr="lantern" title="lantern"/>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5611689" y="25149589"/>
            <a:ext cx="2142133" cy="3855148"/>
          </a:xfrm>
          <a:prstGeom prst="rect">
            <a:avLst/>
          </a:prstGeom>
        </p:spPr>
      </p:pic>
      <p:pic>
        <p:nvPicPr>
          <p:cNvPr id="37" name="fire ring" descr="fire ring" title="fire ring"/>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8298050" y="25047677"/>
            <a:ext cx="4022857" cy="3918907"/>
          </a:xfrm>
          <a:prstGeom prst="rect">
            <a:avLst/>
          </a:prstGeom>
        </p:spPr>
      </p:pic>
      <p:pic>
        <p:nvPicPr>
          <p:cNvPr id="39" name="grill" descr="grill" title="grill"/>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22865135" y="24571738"/>
            <a:ext cx="4011748" cy="4308070"/>
          </a:xfrm>
          <a:prstGeom prst="rect">
            <a:avLst/>
          </a:prstGeom>
        </p:spPr>
      </p:pic>
      <p:pic>
        <p:nvPicPr>
          <p:cNvPr id="4" name="green check" descr="green check" title="green check"/>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27429925" y="25380234"/>
            <a:ext cx="3345618" cy="3345618"/>
          </a:xfrm>
          <a:prstGeom prst="rect">
            <a:avLst/>
          </a:prstGeom>
        </p:spPr>
      </p:pic>
      <p:sp>
        <p:nvSpPr>
          <p:cNvPr id="58" name="alternatives text"/>
          <p:cNvSpPr txBox="1"/>
          <p:nvPr/>
        </p:nvSpPr>
        <p:spPr>
          <a:xfrm>
            <a:off x="1642674" y="30220166"/>
            <a:ext cx="28686040" cy="3323987"/>
          </a:xfrm>
          <a:prstGeom prst="rect">
            <a:avLst/>
          </a:prstGeom>
          <a:noFill/>
        </p:spPr>
        <p:txBody>
          <a:bodyPr wrap="square" lIns="0" tIns="0" rIns="0" bIns="0" rtlCol="0">
            <a:spAutoFit/>
          </a:bodyPr>
          <a:lstStyle/>
          <a:p>
            <a:r>
              <a:rPr lang="en-US" sz="5400" dirty="0"/>
              <a:t>These are the different campfire alternatives that can be used, depending on the wording of the restriction, fire prevention or closure order. Check with law enforcement on which specific graphics will be allowed. You can use the red X next to or overlapping part of the graphic to show prohibited, green check to show permitted.</a:t>
            </a:r>
          </a:p>
        </p:txBody>
      </p:sp>
      <p:pic>
        <p:nvPicPr>
          <p:cNvPr id="46" name="splach" descr="water splashing on fire" title="water splashing on fire"/>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816014" y="34543735"/>
            <a:ext cx="7316247" cy="7517876"/>
          </a:xfrm>
          <a:prstGeom prst="rect">
            <a:avLst/>
          </a:prstGeom>
        </p:spPr>
      </p:pic>
      <p:pic>
        <p:nvPicPr>
          <p:cNvPr id="57" name="know go" descr="Firewood know before you go" title="Firewood know before you go"/>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0135012" y="34155692"/>
            <a:ext cx="9435735" cy="4321213"/>
          </a:xfrm>
          <a:prstGeom prst="rect">
            <a:avLst/>
          </a:prstGeom>
        </p:spPr>
      </p:pic>
      <p:pic>
        <p:nvPicPr>
          <p:cNvPr id="56" name="know go 2" descr="Camping know before you go" title="Camping know before you go"/>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0135012" y="39096457"/>
            <a:ext cx="10248354" cy="2755692"/>
          </a:xfrm>
          <a:prstGeom prst="rect">
            <a:avLst/>
          </a:prstGeom>
        </p:spPr>
      </p:pic>
      <p:pic>
        <p:nvPicPr>
          <p:cNvPr id="19" name="dry grass" descr="Parking away from dry grass" title="Parking away from dry grass"/>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21126338" y="34121570"/>
            <a:ext cx="10058400" cy="7543800"/>
          </a:xfrm>
          <a:prstGeom prst="rect">
            <a:avLst/>
          </a:prstGeom>
        </p:spPr>
      </p:pic>
      <p:sp>
        <p:nvSpPr>
          <p:cNvPr id="22" name="Left-Right Arrow 21" descr="arrow&#10;" title="arrow"/>
          <p:cNvSpPr/>
          <p:nvPr/>
        </p:nvSpPr>
        <p:spPr>
          <a:xfrm>
            <a:off x="25016896" y="38133268"/>
            <a:ext cx="2305545" cy="997051"/>
          </a:xfrm>
          <a:prstGeom prst="leftRightArrow">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descr="text box&#10;" title="text box"/>
          <p:cNvSpPr txBox="1"/>
          <p:nvPr/>
        </p:nvSpPr>
        <p:spPr>
          <a:xfrm>
            <a:off x="21635163" y="39840134"/>
            <a:ext cx="9290013" cy="1569660"/>
          </a:xfrm>
          <a:prstGeom prst="rect">
            <a:avLst/>
          </a:prstGeom>
          <a:noFill/>
        </p:spPr>
        <p:txBody>
          <a:bodyPr wrap="square" rtlCol="0">
            <a:spAutoFit/>
          </a:bodyPr>
          <a:lstStyle/>
          <a:p>
            <a:pPr algn="ctr"/>
            <a:r>
              <a:rPr lang="en-US" sz="4800" b="1" dirty="0">
                <a:solidFill>
                  <a:schemeClr val="bg1"/>
                </a:solidFill>
                <a:latin typeface="Arial Black" charset="0"/>
                <a:ea typeface="Arial Black" charset="0"/>
                <a:cs typeface="Arial Black" charset="0"/>
              </a:rPr>
              <a:t>Park on gravel shoulder, not dry grass.</a:t>
            </a:r>
          </a:p>
        </p:txBody>
      </p:sp>
      <p:sp>
        <p:nvSpPr>
          <p:cNvPr id="6" name="Title 5" hidden="1">
            <a:extLst>
              <a:ext uri="{FF2B5EF4-FFF2-40B4-BE49-F238E27FC236}">
                <a16:creationId xmlns:a16="http://schemas.microsoft.com/office/drawing/2014/main" id="{051C15D4-757C-7745-ACB0-80B98D5DECD6}"/>
              </a:ext>
            </a:extLst>
          </p:cNvPr>
          <p:cNvSpPr>
            <a:spLocks noGrp="1"/>
          </p:cNvSpPr>
          <p:nvPr>
            <p:ph type="title"/>
          </p:nvPr>
        </p:nvSpPr>
        <p:spPr/>
        <p:txBody>
          <a:bodyPr/>
          <a:lstStyle/>
          <a:p>
            <a:r>
              <a:rPr lang="en-US" dirty="0"/>
              <a:t>artwork</a:t>
            </a:r>
          </a:p>
        </p:txBody>
      </p:sp>
    </p:spTree>
    <p:extLst>
      <p:ext uri="{BB962C8B-B14F-4D97-AF65-F5344CB8AC3E}">
        <p14:creationId xmlns:p14="http://schemas.microsoft.com/office/powerpoint/2010/main" val="17326586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450</TotalTime>
  <Words>477</Words>
  <Application>Microsoft Macintosh PowerPoint</Application>
  <PresentationFormat>Custom</PresentationFormat>
  <Paragraphs>21</Paragraphs>
  <Slides>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Arial Black</vt:lpstr>
      <vt:lpstr>Calibri</vt:lpstr>
      <vt:lpstr>Calibri Light</vt:lpstr>
      <vt:lpstr>Office Theme</vt:lpstr>
      <vt:lpstr>Fire restrictions in effect</vt:lpstr>
      <vt:lpstr>artwork</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Microsoft Office User</cp:lastModifiedBy>
  <cp:revision>53</cp:revision>
  <cp:lastPrinted>2017-06-25T04:47:57Z</cp:lastPrinted>
  <dcterms:created xsi:type="dcterms:W3CDTF">2017-06-19T01:32:35Z</dcterms:created>
  <dcterms:modified xsi:type="dcterms:W3CDTF">2018-10-10T19:09:23Z</dcterms:modified>
</cp:coreProperties>
</file>