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/>
    <p:restoredTop sz="93662"/>
  </p:normalViewPr>
  <p:slideViewPr>
    <p:cSldViewPr snapToGrid="0" snapToObjects="1" showGuides="1">
      <p:cViewPr varScale="1">
        <p:scale>
          <a:sx n="102" d="100"/>
          <a:sy n="102" d="100"/>
        </p:scale>
        <p:origin x="228" y="114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9662B-1E6E-144D-A382-C390CCAA23EA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1A7C-43A6-CF4E-A737-1E3A6460D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005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9662B-1E6E-144D-A382-C390CCAA23EA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1A7C-43A6-CF4E-A737-1E3A6460D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543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9662B-1E6E-144D-A382-C390CCAA23EA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1A7C-43A6-CF4E-A737-1E3A6460D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19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9662B-1E6E-144D-A382-C390CCAA23EA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1A7C-43A6-CF4E-A737-1E3A6460D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25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9662B-1E6E-144D-A382-C390CCAA23EA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1A7C-43A6-CF4E-A737-1E3A6460D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706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9662B-1E6E-144D-A382-C390CCAA23EA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1A7C-43A6-CF4E-A737-1E3A6460D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984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9662B-1E6E-144D-A382-C390CCAA23EA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1A7C-43A6-CF4E-A737-1E3A6460D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45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9662B-1E6E-144D-A382-C390CCAA23EA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1A7C-43A6-CF4E-A737-1E3A6460D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472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9662B-1E6E-144D-A382-C390CCAA23EA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1A7C-43A6-CF4E-A737-1E3A6460D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29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9662B-1E6E-144D-A382-C390CCAA23EA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1A7C-43A6-CF4E-A737-1E3A6460D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803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9662B-1E6E-144D-A382-C390CCAA23EA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1A7C-43A6-CF4E-A737-1E3A6460D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691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9662B-1E6E-144D-A382-C390CCAA23EA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B01A7C-43A6-CF4E-A737-1E3A6460D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099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 hidden="1">
            <a:extLst>
              <a:ext uri="{FF2B5EF4-FFF2-40B4-BE49-F238E27FC236}">
                <a16:creationId xmlns:a16="http://schemas.microsoft.com/office/drawing/2014/main" id="{CBBA5980-AA39-3C4A-B834-6DF1F4949D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38020" y="3501385"/>
            <a:ext cx="6606540" cy="867411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Postit</a:t>
            </a:r>
            <a:r>
              <a:rPr lang="en-US" dirty="0"/>
              <a:t> notes</a:t>
            </a:r>
          </a:p>
        </p:txBody>
      </p:sp>
      <p:sp>
        <p:nvSpPr>
          <p:cNvPr id="10" name="Rectangle 1" descr="Decorative border" title="Decorative border">
            <a:extLst>
              <a:ext uri="{FF2B5EF4-FFF2-40B4-BE49-F238E27FC236}">
                <a16:creationId xmlns:a16="http://schemas.microsoft.com/office/drawing/2014/main" id="{383DA07C-3B7C-0346-B941-C596AB245C5E}"/>
              </a:ext>
            </a:extLst>
          </p:cNvPr>
          <p:cNvSpPr/>
          <p:nvPr/>
        </p:nvSpPr>
        <p:spPr>
          <a:xfrm>
            <a:off x="706120" y="604520"/>
            <a:ext cx="3657600" cy="2743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nofirealt" descr="Text- No Fires, Prohibited: Open fires, including charcoal briquette fires. Icons: campfire with red X.&#10;Text- Permitted: Portable cooking stoves, propane campfires or lanterns using liquefied or bottled fuel. Icons: gas stoves with green check. Text: More detailed restriction information is available at agency offices." title="No Fires - Alternatives">
            <a:extLst>
              <a:ext uri="{FF2B5EF4-FFF2-40B4-BE49-F238E27FC236}">
                <a16:creationId xmlns:a16="http://schemas.microsoft.com/office/drawing/2014/main" id="{87EEF0F1-DB95-764A-B789-76EBD25808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113" t="6233" r="5381" b="6003"/>
          <a:stretch/>
        </p:blipFill>
        <p:spPr>
          <a:xfrm>
            <a:off x="856526" y="775504"/>
            <a:ext cx="3310359" cy="2407534"/>
          </a:xfrm>
          <a:prstGeom prst="rect">
            <a:avLst/>
          </a:prstGeom>
        </p:spPr>
      </p:pic>
      <p:sp>
        <p:nvSpPr>
          <p:cNvPr id="24" name="Rectangle 2" descr="Decorative border" title="Decorative border">
            <a:extLst>
              <a:ext uri="{FF2B5EF4-FFF2-40B4-BE49-F238E27FC236}">
                <a16:creationId xmlns:a16="http://schemas.microsoft.com/office/drawing/2014/main" id="{BEEC1EF5-4037-244B-915E-39CA85F749CD}"/>
              </a:ext>
            </a:extLst>
          </p:cNvPr>
          <p:cNvSpPr/>
          <p:nvPr/>
        </p:nvSpPr>
        <p:spPr>
          <a:xfrm>
            <a:off x="5621906" y="604520"/>
            <a:ext cx="3657600" cy="2743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restrict" descr="Text: Fire restrictions with an icon of an orange flame. Text: No fires or grills with images of an x within a red circle next to a campfire and grill. Text: Propane stoves OK with icon of green check next to a propane stove. Text: &#10;More detailed restriction information is available at agency offices." title="Fire Restrictions">
            <a:extLst>
              <a:ext uri="{FF2B5EF4-FFF2-40B4-BE49-F238E27FC236}">
                <a16:creationId xmlns:a16="http://schemas.microsoft.com/office/drawing/2014/main" id="{8A45ACB6-A096-C14D-BC18-FDFB0B21A56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272" t="2053" r="5390" b="5459"/>
          <a:stretch/>
        </p:blipFill>
        <p:spPr>
          <a:xfrm>
            <a:off x="5810491" y="740781"/>
            <a:ext cx="3240912" cy="2488557"/>
          </a:xfrm>
          <a:prstGeom prst="rect">
            <a:avLst/>
          </a:prstGeom>
        </p:spPr>
      </p:pic>
      <p:sp>
        <p:nvSpPr>
          <p:cNvPr id="25" name="Rectangle 3" descr="Decorative border" title="Decorative border">
            <a:extLst>
              <a:ext uri="{FF2B5EF4-FFF2-40B4-BE49-F238E27FC236}">
                <a16:creationId xmlns:a16="http://schemas.microsoft.com/office/drawing/2014/main" id="{7AB71174-EF68-A946-8BD3-9C1F9197EA60}"/>
              </a:ext>
            </a:extLst>
          </p:cNvPr>
          <p:cNvSpPr/>
          <p:nvPr/>
        </p:nvSpPr>
        <p:spPr>
          <a:xfrm>
            <a:off x="706120" y="4493400"/>
            <a:ext cx="3657600" cy="2743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rohibited" descr="More detailed restriction information is available at agency offices. Prohibited: Fires outside developed recreation sites. (No campfire icon; Barbecue and charcoal grills (no BBQ grill icon); Fireworks and other explosive devices and targets (no fireworks icon. &#10;Permitted: Fires inside metal rings at developed recreation sites. (Icons of a green check mark next to a campfire ring); Portable cooking stoves, propane campfires or lanterns using liquefied or bottled fuel (icons of a green check mark next to portable cooking stoves)." title="Fire Restrictions">
            <a:extLst>
              <a:ext uri="{FF2B5EF4-FFF2-40B4-BE49-F238E27FC236}">
                <a16:creationId xmlns:a16="http://schemas.microsoft.com/office/drawing/2014/main" id="{6FDEB187-41BC-AE42-93F6-BFFA2329BD4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717" t="3376" r="3284" b="4873"/>
          <a:stretch/>
        </p:blipFill>
        <p:spPr>
          <a:xfrm>
            <a:off x="856526" y="4599432"/>
            <a:ext cx="3386291" cy="2532888"/>
          </a:xfrm>
          <a:prstGeom prst="rect">
            <a:avLst/>
          </a:prstGeom>
        </p:spPr>
      </p:pic>
      <p:sp>
        <p:nvSpPr>
          <p:cNvPr id="26" name="Rectangle 4" descr="Decorative border" title="Decorative border">
            <a:extLst>
              <a:ext uri="{FF2B5EF4-FFF2-40B4-BE49-F238E27FC236}">
                <a16:creationId xmlns:a16="http://schemas.microsoft.com/office/drawing/2014/main" id="{40C81168-860E-CA43-8CE3-A104449A119B}"/>
              </a:ext>
            </a:extLst>
          </p:cNvPr>
          <p:cNvSpPr/>
          <p:nvPr/>
        </p:nvSpPr>
        <p:spPr>
          <a:xfrm>
            <a:off x="5621906" y="4493400"/>
            <a:ext cx="3657600" cy="2743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no fires" descr="No fires:! Prohibited: Open fires, including charcoal briquette fires. An icon of a white x in a red circle next to a flame on top of logs. &#10;&#10;Permitted: Campfires in fire rings and grills in designated campgrounds. An icon of a check mark inside a green circle.&#10;&#10;Permitted: Portable cooking stoves, propane campfires or lanters using liquefied or bottled fuel.  An icon of a flame in a a contained circle." title="No Fires!">
            <a:extLst>
              <a:ext uri="{FF2B5EF4-FFF2-40B4-BE49-F238E27FC236}">
                <a16:creationId xmlns:a16="http://schemas.microsoft.com/office/drawing/2014/main" id="{55D9EDB2-331C-AC46-8116-3D27AB98107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974" t="4933" r="4545" b="8242"/>
          <a:stretch/>
        </p:blipFill>
        <p:spPr>
          <a:xfrm>
            <a:off x="5729468" y="4629577"/>
            <a:ext cx="3449256" cy="2482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76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108</TotalTime>
  <Words>2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Postit notes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Postit notes</dc:title>
  <dc:creator>Microsoft Office User</dc:creator>
  <cp:lastModifiedBy>dmshaffer</cp:lastModifiedBy>
  <cp:revision>16</cp:revision>
  <dcterms:created xsi:type="dcterms:W3CDTF">2018-10-19T13:10:32Z</dcterms:created>
  <dcterms:modified xsi:type="dcterms:W3CDTF">2018-11-13T22:47:01Z</dcterms:modified>
</cp:coreProperties>
</file>