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45"/>
    <p:restoredTop sz="93662"/>
  </p:normalViewPr>
  <p:slideViewPr>
    <p:cSldViewPr snapToGrid="0" snapToObjects="1" showGuides="1">
      <p:cViewPr>
        <p:scale>
          <a:sx n="82" d="100"/>
          <a:sy n="82" d="100"/>
        </p:scale>
        <p:origin x="144" y="-10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F8EF9-0D8F-2C4F-AFF3-A469DE79F944}" type="datetimeFigureOut">
              <a:rPr lang="en-US" smtClean="0"/>
              <a:t>10/20/18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21912-CC2F-A74B-8801-D57881A60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68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imline" title="trim line"/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6412992" cy="9159240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42B89DEC-77C0-FD45-A1F2-489D07255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Prohibited: Exploding targets</a:t>
            </a:r>
          </a:p>
        </p:txBody>
      </p:sp>
      <p:pic>
        <p:nvPicPr>
          <p:cNvPr id="5" name="exploding targets" descr="Red X in circle, over explosion icon" title="Red X in circle, over explosion ico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51" y="597683"/>
            <a:ext cx="774192" cy="533400"/>
          </a:xfrm>
          <a:prstGeom prst="rect">
            <a:avLst/>
          </a:prstGeom>
        </p:spPr>
      </p:pic>
      <p:pic>
        <p:nvPicPr>
          <p:cNvPr id="7" name="tracer" descr="Red X in circle, over ammunition icons" title="Red X in circle, over ammunition icon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51" y="1085452"/>
            <a:ext cx="646176" cy="441960"/>
          </a:xfrm>
          <a:prstGeom prst="rect">
            <a:avLst/>
          </a:prstGeom>
        </p:spPr>
      </p:pic>
      <p:pic>
        <p:nvPicPr>
          <p:cNvPr id="6" name="fireworks" descr="Red X over firework icon" title="Red X over firework ico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207" y="1476351"/>
            <a:ext cx="655320" cy="408432"/>
          </a:xfrm>
          <a:prstGeom prst="rect">
            <a:avLst/>
          </a:prstGeom>
        </p:spPr>
      </p:pic>
      <p:sp>
        <p:nvSpPr>
          <p:cNvPr id="8" name="prohib"/>
          <p:cNvSpPr txBox="1"/>
          <p:nvPr/>
        </p:nvSpPr>
        <p:spPr>
          <a:xfrm>
            <a:off x="1580943" y="581729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9" name="access" descr="Respected Access is Open Access graphic" title="Respected Access is Open Access graphic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93" y="1375232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read"/>
          <p:cNvSpPr txBox="1"/>
          <p:nvPr/>
        </p:nvSpPr>
        <p:spPr>
          <a:xfrm>
            <a:off x="865118" y="1828799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66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490D6179-4C91-0B4B-A161-CEF8FF5CE2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597683"/>
            <a:ext cx="774192" cy="533400"/>
          </a:xfrm>
          <a:prstGeom prst="rect">
            <a:avLst/>
          </a:prstGeom>
        </p:spPr>
      </p:pic>
      <p:pic>
        <p:nvPicPr>
          <p:cNvPr id="67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4FB39BB0-0A46-2844-A0A1-B25401F316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1085452"/>
            <a:ext cx="646176" cy="441960"/>
          </a:xfrm>
          <a:prstGeom prst="rect">
            <a:avLst/>
          </a:prstGeom>
        </p:spPr>
      </p:pic>
      <p:pic>
        <p:nvPicPr>
          <p:cNvPr id="68" name="fireworks" descr="Red X over firework icon" title="Red X over firework icon">
            <a:extLst>
              <a:ext uri="{FF2B5EF4-FFF2-40B4-BE49-F238E27FC236}">
                <a16:creationId xmlns:a16="http://schemas.microsoft.com/office/drawing/2014/main" id="{594B93F9-643D-FC4C-B40E-07165E6690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1476351"/>
            <a:ext cx="655320" cy="408432"/>
          </a:xfrm>
          <a:prstGeom prst="rect">
            <a:avLst/>
          </a:prstGeom>
        </p:spPr>
      </p:pic>
      <p:sp>
        <p:nvSpPr>
          <p:cNvPr id="69" name="prohib">
            <a:extLst>
              <a:ext uri="{FF2B5EF4-FFF2-40B4-BE49-F238E27FC236}">
                <a16:creationId xmlns:a16="http://schemas.microsoft.com/office/drawing/2014/main" id="{F7EA2513-D2B9-9141-9F00-7647720D7B74}"/>
              </a:ext>
            </a:extLst>
          </p:cNvPr>
          <p:cNvSpPr txBox="1"/>
          <p:nvPr/>
        </p:nvSpPr>
        <p:spPr>
          <a:xfrm>
            <a:off x="4780030" y="581729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70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ED755E6B-F3EC-054D-9313-7A200FF30FD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80" y="1375232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tread">
            <a:extLst>
              <a:ext uri="{FF2B5EF4-FFF2-40B4-BE49-F238E27FC236}">
                <a16:creationId xmlns:a16="http://schemas.microsoft.com/office/drawing/2014/main" id="{39216157-AFA4-0041-AFD7-493366D7F1E1}"/>
              </a:ext>
            </a:extLst>
          </p:cNvPr>
          <p:cNvSpPr txBox="1"/>
          <p:nvPr/>
        </p:nvSpPr>
        <p:spPr>
          <a:xfrm>
            <a:off x="4064205" y="1828799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72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2CDD7E36-610B-954F-80FF-C56AD7E956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2442979"/>
            <a:ext cx="774192" cy="533400"/>
          </a:xfrm>
          <a:prstGeom prst="rect">
            <a:avLst/>
          </a:prstGeom>
        </p:spPr>
      </p:pic>
      <p:pic>
        <p:nvPicPr>
          <p:cNvPr id="73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0FC9F50F-860E-EE40-B262-708820F902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2930748"/>
            <a:ext cx="646176" cy="441960"/>
          </a:xfrm>
          <a:prstGeom prst="rect">
            <a:avLst/>
          </a:prstGeom>
        </p:spPr>
      </p:pic>
      <p:pic>
        <p:nvPicPr>
          <p:cNvPr id="74" name="fireworks" descr="Red X over firework icon" title="Red X over firework icon">
            <a:extLst>
              <a:ext uri="{FF2B5EF4-FFF2-40B4-BE49-F238E27FC236}">
                <a16:creationId xmlns:a16="http://schemas.microsoft.com/office/drawing/2014/main" id="{44A095C3-140D-7941-8426-60BB07AF22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30" y="3321647"/>
            <a:ext cx="655320" cy="408432"/>
          </a:xfrm>
          <a:prstGeom prst="rect">
            <a:avLst/>
          </a:prstGeom>
        </p:spPr>
      </p:pic>
      <p:sp>
        <p:nvSpPr>
          <p:cNvPr id="75" name="prohib">
            <a:extLst>
              <a:ext uri="{FF2B5EF4-FFF2-40B4-BE49-F238E27FC236}">
                <a16:creationId xmlns:a16="http://schemas.microsoft.com/office/drawing/2014/main" id="{3BDEADE2-1496-B747-9A4C-AE7D6DB93889}"/>
              </a:ext>
            </a:extLst>
          </p:cNvPr>
          <p:cNvSpPr txBox="1"/>
          <p:nvPr/>
        </p:nvSpPr>
        <p:spPr>
          <a:xfrm>
            <a:off x="1626566" y="2427025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76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E6D25212-ED50-5649-B4AD-4CAB64DFEF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6" y="3220528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7" name="tread">
            <a:extLst>
              <a:ext uri="{FF2B5EF4-FFF2-40B4-BE49-F238E27FC236}">
                <a16:creationId xmlns:a16="http://schemas.microsoft.com/office/drawing/2014/main" id="{DF775949-F0D6-8B4A-ADD2-C7991EC0F68A}"/>
              </a:ext>
            </a:extLst>
          </p:cNvPr>
          <p:cNvSpPr txBox="1"/>
          <p:nvPr/>
        </p:nvSpPr>
        <p:spPr>
          <a:xfrm>
            <a:off x="910741" y="3674095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78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861CDE72-E4E5-5542-90E9-D11B1F6DD8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2397348"/>
            <a:ext cx="774192" cy="533400"/>
          </a:xfrm>
          <a:prstGeom prst="rect">
            <a:avLst/>
          </a:prstGeom>
        </p:spPr>
      </p:pic>
      <p:pic>
        <p:nvPicPr>
          <p:cNvPr id="79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8590B9CE-0C36-A54A-ADBE-2A3779D28A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2885117"/>
            <a:ext cx="646176" cy="441960"/>
          </a:xfrm>
          <a:prstGeom prst="rect">
            <a:avLst/>
          </a:prstGeom>
        </p:spPr>
      </p:pic>
      <p:pic>
        <p:nvPicPr>
          <p:cNvPr id="80" name="fireworks" descr="Red X over firework icon" title="Red X over firework icon">
            <a:extLst>
              <a:ext uri="{FF2B5EF4-FFF2-40B4-BE49-F238E27FC236}">
                <a16:creationId xmlns:a16="http://schemas.microsoft.com/office/drawing/2014/main" id="{543C7E1E-D113-3D4C-AC5D-AEC44FA215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50" y="3276016"/>
            <a:ext cx="655320" cy="408432"/>
          </a:xfrm>
          <a:prstGeom prst="rect">
            <a:avLst/>
          </a:prstGeom>
        </p:spPr>
      </p:pic>
      <p:sp>
        <p:nvSpPr>
          <p:cNvPr id="81" name="prohib">
            <a:extLst>
              <a:ext uri="{FF2B5EF4-FFF2-40B4-BE49-F238E27FC236}">
                <a16:creationId xmlns:a16="http://schemas.microsoft.com/office/drawing/2014/main" id="{8DE975CE-0765-5142-9419-C1D763C664C8}"/>
              </a:ext>
            </a:extLst>
          </p:cNvPr>
          <p:cNvSpPr txBox="1"/>
          <p:nvPr/>
        </p:nvSpPr>
        <p:spPr>
          <a:xfrm>
            <a:off x="4799486" y="2381394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82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052BA80A-D157-444B-8FDB-0E8778487F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3174897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3" name="tread">
            <a:extLst>
              <a:ext uri="{FF2B5EF4-FFF2-40B4-BE49-F238E27FC236}">
                <a16:creationId xmlns:a16="http://schemas.microsoft.com/office/drawing/2014/main" id="{E4EEE112-5B30-A84F-AD34-7B3A64A1C9A0}"/>
              </a:ext>
            </a:extLst>
          </p:cNvPr>
          <p:cNvSpPr txBox="1"/>
          <p:nvPr/>
        </p:nvSpPr>
        <p:spPr>
          <a:xfrm>
            <a:off x="4083661" y="3628464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84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52C014B2-9E11-954D-B5DF-CF07B5367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4262026"/>
            <a:ext cx="774192" cy="533400"/>
          </a:xfrm>
          <a:prstGeom prst="rect">
            <a:avLst/>
          </a:prstGeom>
        </p:spPr>
      </p:pic>
      <p:pic>
        <p:nvPicPr>
          <p:cNvPr id="85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FB33005B-A94E-694E-BAC7-F326447272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4749795"/>
            <a:ext cx="646176" cy="441960"/>
          </a:xfrm>
          <a:prstGeom prst="rect">
            <a:avLst/>
          </a:prstGeom>
        </p:spPr>
      </p:pic>
      <p:pic>
        <p:nvPicPr>
          <p:cNvPr id="86" name="fireworks" descr="Red X over firework icon" title="Red X over firework icon">
            <a:extLst>
              <a:ext uri="{FF2B5EF4-FFF2-40B4-BE49-F238E27FC236}">
                <a16:creationId xmlns:a16="http://schemas.microsoft.com/office/drawing/2014/main" id="{AA2886B1-A643-FC45-BAC2-2C1795442C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830" y="5140694"/>
            <a:ext cx="655320" cy="408432"/>
          </a:xfrm>
          <a:prstGeom prst="rect">
            <a:avLst/>
          </a:prstGeom>
        </p:spPr>
      </p:pic>
      <p:sp>
        <p:nvSpPr>
          <p:cNvPr id="87" name="prohib">
            <a:extLst>
              <a:ext uri="{FF2B5EF4-FFF2-40B4-BE49-F238E27FC236}">
                <a16:creationId xmlns:a16="http://schemas.microsoft.com/office/drawing/2014/main" id="{E285812D-2B5E-8A42-BBC3-AA5A65854D43}"/>
              </a:ext>
            </a:extLst>
          </p:cNvPr>
          <p:cNvSpPr txBox="1"/>
          <p:nvPr/>
        </p:nvSpPr>
        <p:spPr>
          <a:xfrm>
            <a:off x="1626566" y="4246072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88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0E53153A-7D2B-A34E-809B-267696C246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916" y="5039575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9" name="tread">
            <a:extLst>
              <a:ext uri="{FF2B5EF4-FFF2-40B4-BE49-F238E27FC236}">
                <a16:creationId xmlns:a16="http://schemas.microsoft.com/office/drawing/2014/main" id="{C4B94DE1-F732-B543-83F6-9782CFC07003}"/>
              </a:ext>
            </a:extLst>
          </p:cNvPr>
          <p:cNvSpPr txBox="1"/>
          <p:nvPr/>
        </p:nvSpPr>
        <p:spPr>
          <a:xfrm>
            <a:off x="910741" y="5493142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90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C6075702-168A-D740-B828-81A71C760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4216395"/>
            <a:ext cx="774192" cy="533400"/>
          </a:xfrm>
          <a:prstGeom prst="rect">
            <a:avLst/>
          </a:prstGeom>
        </p:spPr>
      </p:pic>
      <p:pic>
        <p:nvPicPr>
          <p:cNvPr id="91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BCF78579-CFC2-2A46-B29F-1BD67C5602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4704164"/>
            <a:ext cx="646176" cy="441960"/>
          </a:xfrm>
          <a:prstGeom prst="rect">
            <a:avLst/>
          </a:prstGeom>
        </p:spPr>
      </p:pic>
      <p:pic>
        <p:nvPicPr>
          <p:cNvPr id="92" name="fireworks" descr="Red X over firework icon" title="Red X over firework icon">
            <a:extLst>
              <a:ext uri="{FF2B5EF4-FFF2-40B4-BE49-F238E27FC236}">
                <a16:creationId xmlns:a16="http://schemas.microsoft.com/office/drawing/2014/main" id="{138CC4F6-0F29-DD49-9335-C65D1D307A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750" y="5095063"/>
            <a:ext cx="655320" cy="408432"/>
          </a:xfrm>
          <a:prstGeom prst="rect">
            <a:avLst/>
          </a:prstGeom>
        </p:spPr>
      </p:pic>
      <p:sp>
        <p:nvSpPr>
          <p:cNvPr id="93" name="prohib">
            <a:extLst>
              <a:ext uri="{FF2B5EF4-FFF2-40B4-BE49-F238E27FC236}">
                <a16:creationId xmlns:a16="http://schemas.microsoft.com/office/drawing/2014/main" id="{BABEE55E-A290-7740-BF92-6C0D6DA003C1}"/>
              </a:ext>
            </a:extLst>
          </p:cNvPr>
          <p:cNvSpPr txBox="1"/>
          <p:nvPr/>
        </p:nvSpPr>
        <p:spPr>
          <a:xfrm>
            <a:off x="4799486" y="4200441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94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022FDC03-2A85-8542-9ECA-17B68AF568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4993944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5" name="tread">
            <a:extLst>
              <a:ext uri="{FF2B5EF4-FFF2-40B4-BE49-F238E27FC236}">
                <a16:creationId xmlns:a16="http://schemas.microsoft.com/office/drawing/2014/main" id="{66B8702E-D0BC-0F41-A653-D6786504B447}"/>
              </a:ext>
            </a:extLst>
          </p:cNvPr>
          <p:cNvSpPr txBox="1"/>
          <p:nvPr/>
        </p:nvSpPr>
        <p:spPr>
          <a:xfrm>
            <a:off x="4083661" y="5447511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96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E15472C0-9282-014F-8F91-337DF3E27D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8" y="6094611"/>
            <a:ext cx="774192" cy="533400"/>
          </a:xfrm>
          <a:prstGeom prst="rect">
            <a:avLst/>
          </a:prstGeom>
        </p:spPr>
      </p:pic>
      <p:pic>
        <p:nvPicPr>
          <p:cNvPr id="97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1A04A1E1-8453-F74B-9ADA-7C9D226F78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8" y="6582380"/>
            <a:ext cx="646176" cy="441960"/>
          </a:xfrm>
          <a:prstGeom prst="rect">
            <a:avLst/>
          </a:prstGeom>
        </p:spPr>
      </p:pic>
      <p:pic>
        <p:nvPicPr>
          <p:cNvPr id="98" name="fireworks" descr="Red X over firework icon" title="Red X over firework icon">
            <a:extLst>
              <a:ext uri="{FF2B5EF4-FFF2-40B4-BE49-F238E27FC236}">
                <a16:creationId xmlns:a16="http://schemas.microsoft.com/office/drawing/2014/main" id="{F2B66EFC-110B-E243-80C8-3F6B62DF36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6973279"/>
            <a:ext cx="655320" cy="408432"/>
          </a:xfrm>
          <a:prstGeom prst="rect">
            <a:avLst/>
          </a:prstGeom>
        </p:spPr>
      </p:pic>
      <p:sp>
        <p:nvSpPr>
          <p:cNvPr id="99" name="prohib">
            <a:extLst>
              <a:ext uri="{FF2B5EF4-FFF2-40B4-BE49-F238E27FC236}">
                <a16:creationId xmlns:a16="http://schemas.microsoft.com/office/drawing/2014/main" id="{7994950E-C345-BB43-91BD-947BB7537490}"/>
              </a:ext>
            </a:extLst>
          </p:cNvPr>
          <p:cNvSpPr txBox="1"/>
          <p:nvPr/>
        </p:nvSpPr>
        <p:spPr>
          <a:xfrm>
            <a:off x="1607110" y="6078657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100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6C8747E5-7C7A-E549-91CF-ED30F049F0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60" y="6872160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1" name="tread">
            <a:extLst>
              <a:ext uri="{FF2B5EF4-FFF2-40B4-BE49-F238E27FC236}">
                <a16:creationId xmlns:a16="http://schemas.microsoft.com/office/drawing/2014/main" id="{B5C3C771-232A-A149-AA75-7805D475252B}"/>
              </a:ext>
            </a:extLst>
          </p:cNvPr>
          <p:cNvSpPr txBox="1"/>
          <p:nvPr/>
        </p:nvSpPr>
        <p:spPr>
          <a:xfrm>
            <a:off x="891285" y="7325727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102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88DB3DC0-4BAE-944C-AA97-305A5FE4A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6048980"/>
            <a:ext cx="774192" cy="533400"/>
          </a:xfrm>
          <a:prstGeom prst="rect">
            <a:avLst/>
          </a:prstGeom>
        </p:spPr>
      </p:pic>
      <p:pic>
        <p:nvPicPr>
          <p:cNvPr id="103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DBE2CFE8-B2BA-004F-87A0-281F46C4BC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6536749"/>
            <a:ext cx="646176" cy="441960"/>
          </a:xfrm>
          <a:prstGeom prst="rect">
            <a:avLst/>
          </a:prstGeom>
        </p:spPr>
      </p:pic>
      <p:pic>
        <p:nvPicPr>
          <p:cNvPr id="104" name="fireworks" descr="Red X over firework icon" title="Red X over firework icon">
            <a:extLst>
              <a:ext uri="{FF2B5EF4-FFF2-40B4-BE49-F238E27FC236}">
                <a16:creationId xmlns:a16="http://schemas.microsoft.com/office/drawing/2014/main" id="{9BC1A7BB-B600-9545-BD3B-919679A110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6927648"/>
            <a:ext cx="655320" cy="408432"/>
          </a:xfrm>
          <a:prstGeom prst="rect">
            <a:avLst/>
          </a:prstGeom>
        </p:spPr>
      </p:pic>
      <p:sp>
        <p:nvSpPr>
          <p:cNvPr id="105" name="prohib">
            <a:extLst>
              <a:ext uri="{FF2B5EF4-FFF2-40B4-BE49-F238E27FC236}">
                <a16:creationId xmlns:a16="http://schemas.microsoft.com/office/drawing/2014/main" id="{E5273C38-E592-B840-829A-49F48A62CF1B}"/>
              </a:ext>
            </a:extLst>
          </p:cNvPr>
          <p:cNvSpPr txBox="1"/>
          <p:nvPr/>
        </p:nvSpPr>
        <p:spPr>
          <a:xfrm>
            <a:off x="4780030" y="6033026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106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0C878283-2976-DD42-A060-15065CF31A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80" y="6826529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7" name="tread">
            <a:extLst>
              <a:ext uri="{FF2B5EF4-FFF2-40B4-BE49-F238E27FC236}">
                <a16:creationId xmlns:a16="http://schemas.microsoft.com/office/drawing/2014/main" id="{AD00FF23-90CE-9841-A095-398BBFAF9017}"/>
              </a:ext>
            </a:extLst>
          </p:cNvPr>
          <p:cNvSpPr txBox="1"/>
          <p:nvPr/>
        </p:nvSpPr>
        <p:spPr>
          <a:xfrm>
            <a:off x="4064205" y="7280096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108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BE47167D-E887-CF4A-97F9-C181C4692E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8" y="7917204"/>
            <a:ext cx="774192" cy="533400"/>
          </a:xfrm>
          <a:prstGeom prst="rect">
            <a:avLst/>
          </a:prstGeom>
        </p:spPr>
      </p:pic>
      <p:pic>
        <p:nvPicPr>
          <p:cNvPr id="109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4007AF84-DD9C-1846-B3FF-8365BC2735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18" y="8404973"/>
            <a:ext cx="646176" cy="441960"/>
          </a:xfrm>
          <a:prstGeom prst="rect">
            <a:avLst/>
          </a:prstGeom>
        </p:spPr>
      </p:pic>
      <p:pic>
        <p:nvPicPr>
          <p:cNvPr id="110" name="fireworks" descr="Red X over firework icon" title="Red X over firework icon">
            <a:extLst>
              <a:ext uri="{FF2B5EF4-FFF2-40B4-BE49-F238E27FC236}">
                <a16:creationId xmlns:a16="http://schemas.microsoft.com/office/drawing/2014/main" id="{21B655A9-2F11-D941-B700-FBCA80B369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74" y="8795872"/>
            <a:ext cx="655320" cy="408432"/>
          </a:xfrm>
          <a:prstGeom prst="rect">
            <a:avLst/>
          </a:prstGeom>
        </p:spPr>
      </p:pic>
      <p:sp>
        <p:nvSpPr>
          <p:cNvPr id="111" name="prohib">
            <a:extLst>
              <a:ext uri="{FF2B5EF4-FFF2-40B4-BE49-F238E27FC236}">
                <a16:creationId xmlns:a16="http://schemas.microsoft.com/office/drawing/2014/main" id="{FA85CD89-6BA6-2142-8CFA-8CFA1934CB71}"/>
              </a:ext>
            </a:extLst>
          </p:cNvPr>
          <p:cNvSpPr txBox="1"/>
          <p:nvPr/>
        </p:nvSpPr>
        <p:spPr>
          <a:xfrm>
            <a:off x="1607110" y="7901250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112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923CC3F8-6F04-6845-925E-19DEE60407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460" y="8694753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3" name="tread">
            <a:extLst>
              <a:ext uri="{FF2B5EF4-FFF2-40B4-BE49-F238E27FC236}">
                <a16:creationId xmlns:a16="http://schemas.microsoft.com/office/drawing/2014/main" id="{59BFF498-D724-A347-A73D-44C12F09E56B}"/>
              </a:ext>
            </a:extLst>
          </p:cNvPr>
          <p:cNvSpPr txBox="1"/>
          <p:nvPr/>
        </p:nvSpPr>
        <p:spPr>
          <a:xfrm>
            <a:off x="891285" y="9148320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  <p:pic>
        <p:nvPicPr>
          <p:cNvPr id="114" name="exploding targets" descr="Red X in circle, over explosion icon" title="Red X in circle, over explosion icon">
            <a:extLst>
              <a:ext uri="{FF2B5EF4-FFF2-40B4-BE49-F238E27FC236}">
                <a16:creationId xmlns:a16="http://schemas.microsoft.com/office/drawing/2014/main" id="{83EF314E-4F66-C343-BB71-38AD06AC81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7871573"/>
            <a:ext cx="774192" cy="533400"/>
          </a:xfrm>
          <a:prstGeom prst="rect">
            <a:avLst/>
          </a:prstGeom>
        </p:spPr>
      </p:pic>
      <p:pic>
        <p:nvPicPr>
          <p:cNvPr id="115" name="tracer" descr="Red X in circle, over ammunition icons" title="Red X in circle, over ammunition icons">
            <a:extLst>
              <a:ext uri="{FF2B5EF4-FFF2-40B4-BE49-F238E27FC236}">
                <a16:creationId xmlns:a16="http://schemas.microsoft.com/office/drawing/2014/main" id="{6F5B9E45-EC9E-B248-8C22-C88E543FB6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838" y="8359342"/>
            <a:ext cx="646176" cy="441960"/>
          </a:xfrm>
          <a:prstGeom prst="rect">
            <a:avLst/>
          </a:prstGeom>
        </p:spPr>
      </p:pic>
      <p:pic>
        <p:nvPicPr>
          <p:cNvPr id="116" name="fireworks" descr="Red X over firework icon" title="Red X over firework icon">
            <a:extLst>
              <a:ext uri="{FF2B5EF4-FFF2-40B4-BE49-F238E27FC236}">
                <a16:creationId xmlns:a16="http://schemas.microsoft.com/office/drawing/2014/main" id="{8C6F1044-E828-EA45-BA33-C66DED1B42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94" y="8750241"/>
            <a:ext cx="655320" cy="408432"/>
          </a:xfrm>
          <a:prstGeom prst="rect">
            <a:avLst/>
          </a:prstGeom>
        </p:spPr>
      </p:pic>
      <p:sp>
        <p:nvSpPr>
          <p:cNvPr id="117" name="prohib">
            <a:extLst>
              <a:ext uri="{FF2B5EF4-FFF2-40B4-BE49-F238E27FC236}">
                <a16:creationId xmlns:a16="http://schemas.microsoft.com/office/drawing/2014/main" id="{DABD91E8-37BE-9446-9060-44FF67707B90}"/>
              </a:ext>
            </a:extLst>
          </p:cNvPr>
          <p:cNvSpPr txBox="1"/>
          <p:nvPr/>
        </p:nvSpPr>
        <p:spPr>
          <a:xfrm>
            <a:off x="4780030" y="7855619"/>
            <a:ext cx="2119348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Arial Black" charset="0"/>
                <a:ea typeface="Arial Black" charset="0"/>
                <a:cs typeface="Arial Black" charset="0"/>
              </a:rPr>
              <a:t>PROHIBITED:</a:t>
            </a:r>
          </a:p>
          <a:p>
            <a:pPr algn="ctr"/>
            <a:r>
              <a:rPr lang="en-US" sz="1400" b="1" dirty="0"/>
              <a:t>Exploding Targets, Tracer Rounds &amp; Fireworks</a:t>
            </a:r>
          </a:p>
        </p:txBody>
      </p:sp>
      <p:pic>
        <p:nvPicPr>
          <p:cNvPr id="118" name="access" descr="Respected Access is Open Access graphic" title="Respected Access is Open Access graphic">
            <a:extLst>
              <a:ext uri="{FF2B5EF4-FFF2-40B4-BE49-F238E27FC236}">
                <a16:creationId xmlns:a16="http://schemas.microsoft.com/office/drawing/2014/main" id="{41A0AF3B-B11F-7C47-9D68-5F29BB3136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380" y="8649122"/>
            <a:ext cx="1882104" cy="3510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9" name="tread">
            <a:extLst>
              <a:ext uri="{FF2B5EF4-FFF2-40B4-BE49-F238E27FC236}">
                <a16:creationId xmlns:a16="http://schemas.microsoft.com/office/drawing/2014/main" id="{9D03806D-5D37-4E40-9B80-3E29CB44563E}"/>
              </a:ext>
            </a:extLst>
          </p:cNvPr>
          <p:cNvSpPr txBox="1"/>
          <p:nvPr/>
        </p:nvSpPr>
        <p:spPr>
          <a:xfrm>
            <a:off x="4064205" y="9102689"/>
            <a:ext cx="2893540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dirty="0"/>
              <a:t>To learn more, please visit:</a:t>
            </a:r>
          </a:p>
          <a:p>
            <a:pPr algn="ctr"/>
            <a:r>
              <a:rPr lang="en-US" sz="1100" dirty="0" err="1"/>
              <a:t>www.treadlightly.org</a:t>
            </a:r>
            <a:r>
              <a:rPr lang="en-US" sz="1100" dirty="0"/>
              <a:t>/</a:t>
            </a:r>
            <a:r>
              <a:rPr lang="en-US" sz="1100" dirty="0" err="1"/>
              <a:t>recreation_tips</a:t>
            </a:r>
            <a:r>
              <a:rPr lang="en-US" sz="1100" dirty="0"/>
              <a:t>/shooting/</a:t>
            </a:r>
          </a:p>
        </p:txBody>
      </p:sp>
    </p:spTree>
    <p:extLst>
      <p:ext uri="{BB962C8B-B14F-4D97-AF65-F5344CB8AC3E}">
        <p14:creationId xmlns:p14="http://schemas.microsoft.com/office/powerpoint/2010/main" val="1772861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rimlines" descr="trim line" title="trim line"/>
          <p:cNvPicPr>
            <a:picLocks noChangeAspect="1"/>
          </p:cNvPicPr>
          <p:nvPr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6412992" cy="9159240"/>
          </a:xfrm>
          <a:prstGeom prst="rect">
            <a:avLst/>
          </a:prstGeom>
        </p:spPr>
      </p:pic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289BFBA3-AE1B-B641-A066-8946485168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Help protect your public lands</a:t>
            </a:r>
          </a:p>
        </p:txBody>
      </p:sp>
      <p:pic>
        <p:nvPicPr>
          <p:cNvPr id="5" name="fs logo" descr="Forest Service Shield" title="Forest Service Shiel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60" y="597019"/>
            <a:ext cx="495576" cy="525681"/>
          </a:xfrm>
          <a:prstGeom prst="rect">
            <a:avLst/>
          </a:prstGeom>
        </p:spPr>
      </p:pic>
      <p:sp>
        <p:nvSpPr>
          <p:cNvPr id="10" name="help protect"/>
          <p:cNvSpPr txBox="1"/>
          <p:nvPr/>
        </p:nvSpPr>
        <p:spPr>
          <a:xfrm>
            <a:off x="1304924" y="648560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6" name="blm" descr="BLM logo" title="BLM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235" y="623713"/>
            <a:ext cx="556364" cy="484798"/>
          </a:xfrm>
          <a:prstGeom prst="rect">
            <a:avLst/>
          </a:prstGeom>
        </p:spPr>
      </p:pic>
      <p:pic>
        <p:nvPicPr>
          <p:cNvPr id="7" name="check" descr="Green checkmark in circle, decorative element" title="Green checkmark in circle, decorative elemen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7" y="1229178"/>
            <a:ext cx="365760" cy="365760"/>
          </a:xfrm>
          <a:prstGeom prst="rect">
            <a:avLst/>
          </a:prstGeom>
        </p:spPr>
      </p:pic>
      <p:sp>
        <p:nvSpPr>
          <p:cNvPr id="11" name="check text"/>
          <p:cNvSpPr txBox="1"/>
          <p:nvPr/>
        </p:nvSpPr>
        <p:spPr>
          <a:xfrm>
            <a:off x="1213213" y="1242516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9" name="knowcheck" descr="Green checkmark in circle, decorative element" title="Green checkmark in circle, decorative elemen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995" y="1229178"/>
            <a:ext cx="365760" cy="365760"/>
          </a:xfrm>
          <a:prstGeom prst="rect">
            <a:avLst/>
          </a:prstGeom>
        </p:spPr>
      </p:pic>
      <p:sp>
        <p:nvSpPr>
          <p:cNvPr id="12" name="know text"/>
          <p:cNvSpPr txBox="1"/>
          <p:nvPr/>
        </p:nvSpPr>
        <p:spPr>
          <a:xfrm>
            <a:off x="2731379" y="1249104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8" name="checkdont" descr="Green checkmark in circle, decorative element" title="Green checkmark in circle, decorative elemen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7" y="1752554"/>
            <a:ext cx="365760" cy="365760"/>
          </a:xfrm>
          <a:prstGeom prst="rect">
            <a:avLst/>
          </a:prstGeom>
        </p:spPr>
      </p:pic>
      <p:sp>
        <p:nvSpPr>
          <p:cNvPr id="13" name="dont"/>
          <p:cNvSpPr txBox="1"/>
          <p:nvPr/>
        </p:nvSpPr>
        <p:spPr>
          <a:xfrm>
            <a:off x="1213214" y="1783877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04" name="fs logo" descr="Forest Service Shield" title="Forest Service Shield">
            <a:extLst>
              <a:ext uri="{FF2B5EF4-FFF2-40B4-BE49-F238E27FC236}">
                <a16:creationId xmlns:a16="http://schemas.microsoft.com/office/drawing/2014/main" id="{9EB4119B-85E3-EE4F-8050-E1C34F3EE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98" y="597019"/>
            <a:ext cx="495576" cy="525681"/>
          </a:xfrm>
          <a:prstGeom prst="rect">
            <a:avLst/>
          </a:prstGeom>
        </p:spPr>
      </p:pic>
      <p:sp>
        <p:nvSpPr>
          <p:cNvPr id="105" name="help protect">
            <a:extLst>
              <a:ext uri="{FF2B5EF4-FFF2-40B4-BE49-F238E27FC236}">
                <a16:creationId xmlns:a16="http://schemas.microsoft.com/office/drawing/2014/main" id="{E4086559-D618-984C-8ADE-21BF8B173D73}"/>
              </a:ext>
            </a:extLst>
          </p:cNvPr>
          <p:cNvSpPr txBox="1"/>
          <p:nvPr/>
        </p:nvSpPr>
        <p:spPr>
          <a:xfrm>
            <a:off x="4506162" y="648560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06" name="blm" descr="BLM logo" title="BLM logo">
            <a:extLst>
              <a:ext uri="{FF2B5EF4-FFF2-40B4-BE49-F238E27FC236}">
                <a16:creationId xmlns:a16="http://schemas.microsoft.com/office/drawing/2014/main" id="{777EA7E9-28F2-0B4C-8CBE-51CEF046F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473" y="623713"/>
            <a:ext cx="556364" cy="484798"/>
          </a:xfrm>
          <a:prstGeom prst="rect">
            <a:avLst/>
          </a:prstGeom>
        </p:spPr>
      </p:pic>
      <p:pic>
        <p:nvPicPr>
          <p:cNvPr id="107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93904301-2C76-954C-8EE0-0EB39221D5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465" y="1229178"/>
            <a:ext cx="365760" cy="365760"/>
          </a:xfrm>
          <a:prstGeom prst="rect">
            <a:avLst/>
          </a:prstGeom>
        </p:spPr>
      </p:pic>
      <p:sp>
        <p:nvSpPr>
          <p:cNvPr id="108" name="check text">
            <a:extLst>
              <a:ext uri="{FF2B5EF4-FFF2-40B4-BE49-F238E27FC236}">
                <a16:creationId xmlns:a16="http://schemas.microsoft.com/office/drawing/2014/main" id="{33FA9D04-FA60-FF4E-84B0-41AB0344717C}"/>
              </a:ext>
            </a:extLst>
          </p:cNvPr>
          <p:cNvSpPr txBox="1"/>
          <p:nvPr/>
        </p:nvSpPr>
        <p:spPr>
          <a:xfrm>
            <a:off x="4414451" y="1242516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09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57BBBD40-B68B-7A47-85B7-195155B67A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233" y="1229178"/>
            <a:ext cx="365760" cy="365760"/>
          </a:xfrm>
          <a:prstGeom prst="rect">
            <a:avLst/>
          </a:prstGeom>
        </p:spPr>
      </p:pic>
      <p:sp>
        <p:nvSpPr>
          <p:cNvPr id="110" name="know text">
            <a:extLst>
              <a:ext uri="{FF2B5EF4-FFF2-40B4-BE49-F238E27FC236}">
                <a16:creationId xmlns:a16="http://schemas.microsoft.com/office/drawing/2014/main" id="{5C5D756B-F313-9E45-8263-0ADA5077CC83}"/>
              </a:ext>
            </a:extLst>
          </p:cNvPr>
          <p:cNvSpPr txBox="1"/>
          <p:nvPr/>
        </p:nvSpPr>
        <p:spPr>
          <a:xfrm>
            <a:off x="5932617" y="1249104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11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086A2CE3-F1A0-BD44-992E-6F8F6A2E09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465" y="1752554"/>
            <a:ext cx="365760" cy="365760"/>
          </a:xfrm>
          <a:prstGeom prst="rect">
            <a:avLst/>
          </a:prstGeom>
        </p:spPr>
      </p:pic>
      <p:sp>
        <p:nvSpPr>
          <p:cNvPr id="112" name="dont">
            <a:extLst>
              <a:ext uri="{FF2B5EF4-FFF2-40B4-BE49-F238E27FC236}">
                <a16:creationId xmlns:a16="http://schemas.microsoft.com/office/drawing/2014/main" id="{1F4A02DD-307F-DD40-9B88-36B66960F6CB}"/>
              </a:ext>
            </a:extLst>
          </p:cNvPr>
          <p:cNvSpPr txBox="1"/>
          <p:nvPr/>
        </p:nvSpPr>
        <p:spPr>
          <a:xfrm>
            <a:off x="4414452" y="1783877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13" name="fs logo" descr="Forest Service Shield" title="Forest Service Shield">
            <a:extLst>
              <a:ext uri="{FF2B5EF4-FFF2-40B4-BE49-F238E27FC236}">
                <a16:creationId xmlns:a16="http://schemas.microsoft.com/office/drawing/2014/main" id="{15E310F7-2953-384B-9E7E-9406B9AC6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22" y="2436446"/>
            <a:ext cx="495576" cy="525681"/>
          </a:xfrm>
          <a:prstGeom prst="rect">
            <a:avLst/>
          </a:prstGeom>
        </p:spPr>
      </p:pic>
      <p:sp>
        <p:nvSpPr>
          <p:cNvPr id="114" name="help protect">
            <a:extLst>
              <a:ext uri="{FF2B5EF4-FFF2-40B4-BE49-F238E27FC236}">
                <a16:creationId xmlns:a16="http://schemas.microsoft.com/office/drawing/2014/main" id="{D8693803-0739-A142-90D4-D151FB9F8739}"/>
              </a:ext>
            </a:extLst>
          </p:cNvPr>
          <p:cNvSpPr txBox="1"/>
          <p:nvPr/>
        </p:nvSpPr>
        <p:spPr>
          <a:xfrm>
            <a:off x="1334086" y="2487987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15" name="blm" descr="BLM logo" title="BLM logo">
            <a:extLst>
              <a:ext uri="{FF2B5EF4-FFF2-40B4-BE49-F238E27FC236}">
                <a16:creationId xmlns:a16="http://schemas.microsoft.com/office/drawing/2014/main" id="{F44D1754-1901-BC43-A558-876D06041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97" y="2463140"/>
            <a:ext cx="556364" cy="484798"/>
          </a:xfrm>
          <a:prstGeom prst="rect">
            <a:avLst/>
          </a:prstGeom>
        </p:spPr>
      </p:pic>
      <p:pic>
        <p:nvPicPr>
          <p:cNvPr id="116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DC00FE08-8271-BD42-BF96-6F079AF2C2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89" y="3068605"/>
            <a:ext cx="365760" cy="365760"/>
          </a:xfrm>
          <a:prstGeom prst="rect">
            <a:avLst/>
          </a:prstGeom>
        </p:spPr>
      </p:pic>
      <p:sp>
        <p:nvSpPr>
          <p:cNvPr id="117" name="check text">
            <a:extLst>
              <a:ext uri="{FF2B5EF4-FFF2-40B4-BE49-F238E27FC236}">
                <a16:creationId xmlns:a16="http://schemas.microsoft.com/office/drawing/2014/main" id="{162C371D-4311-8E41-937A-7E44B369FF27}"/>
              </a:ext>
            </a:extLst>
          </p:cNvPr>
          <p:cNvSpPr txBox="1"/>
          <p:nvPr/>
        </p:nvSpPr>
        <p:spPr>
          <a:xfrm>
            <a:off x="1242375" y="3081943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18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EBDBD790-B329-AB49-91BE-6E8AF49066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157" y="3068605"/>
            <a:ext cx="365760" cy="365760"/>
          </a:xfrm>
          <a:prstGeom prst="rect">
            <a:avLst/>
          </a:prstGeom>
        </p:spPr>
      </p:pic>
      <p:sp>
        <p:nvSpPr>
          <p:cNvPr id="119" name="know text">
            <a:extLst>
              <a:ext uri="{FF2B5EF4-FFF2-40B4-BE49-F238E27FC236}">
                <a16:creationId xmlns:a16="http://schemas.microsoft.com/office/drawing/2014/main" id="{95BBAB43-3FDC-A84F-951C-08FFB00F27E0}"/>
              </a:ext>
            </a:extLst>
          </p:cNvPr>
          <p:cNvSpPr txBox="1"/>
          <p:nvPr/>
        </p:nvSpPr>
        <p:spPr>
          <a:xfrm>
            <a:off x="2760541" y="3088531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20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43B05B9E-C6E4-8148-9A0C-4C22962DF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89" y="3591981"/>
            <a:ext cx="365760" cy="365760"/>
          </a:xfrm>
          <a:prstGeom prst="rect">
            <a:avLst/>
          </a:prstGeom>
        </p:spPr>
      </p:pic>
      <p:sp>
        <p:nvSpPr>
          <p:cNvPr id="121" name="dont">
            <a:extLst>
              <a:ext uri="{FF2B5EF4-FFF2-40B4-BE49-F238E27FC236}">
                <a16:creationId xmlns:a16="http://schemas.microsoft.com/office/drawing/2014/main" id="{4B324481-2E94-7C4E-9BC4-FE2250C36FD0}"/>
              </a:ext>
            </a:extLst>
          </p:cNvPr>
          <p:cNvSpPr txBox="1"/>
          <p:nvPr/>
        </p:nvSpPr>
        <p:spPr>
          <a:xfrm>
            <a:off x="1242376" y="3623304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22" name="fs logo" descr="Forest Service Shield" title="Forest Service Shield">
            <a:extLst>
              <a:ext uri="{FF2B5EF4-FFF2-40B4-BE49-F238E27FC236}">
                <a16:creationId xmlns:a16="http://schemas.microsoft.com/office/drawing/2014/main" id="{FCE1CC51-0AD5-384E-986F-26D7DFCC4D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460" y="2436446"/>
            <a:ext cx="495576" cy="525681"/>
          </a:xfrm>
          <a:prstGeom prst="rect">
            <a:avLst/>
          </a:prstGeom>
        </p:spPr>
      </p:pic>
      <p:sp>
        <p:nvSpPr>
          <p:cNvPr id="123" name="help protect">
            <a:extLst>
              <a:ext uri="{FF2B5EF4-FFF2-40B4-BE49-F238E27FC236}">
                <a16:creationId xmlns:a16="http://schemas.microsoft.com/office/drawing/2014/main" id="{057487CD-46C2-FA42-825C-CE0E0D128FF3}"/>
              </a:ext>
            </a:extLst>
          </p:cNvPr>
          <p:cNvSpPr txBox="1"/>
          <p:nvPr/>
        </p:nvSpPr>
        <p:spPr>
          <a:xfrm>
            <a:off x="4535324" y="2487987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24" name="blm" descr="BLM logo" title="BLM logo">
            <a:extLst>
              <a:ext uri="{FF2B5EF4-FFF2-40B4-BE49-F238E27FC236}">
                <a16:creationId xmlns:a16="http://schemas.microsoft.com/office/drawing/2014/main" id="{7E163187-625F-B34C-B017-1540CDC9B8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35" y="2463140"/>
            <a:ext cx="556364" cy="484798"/>
          </a:xfrm>
          <a:prstGeom prst="rect">
            <a:avLst/>
          </a:prstGeom>
        </p:spPr>
      </p:pic>
      <p:pic>
        <p:nvPicPr>
          <p:cNvPr id="125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70CF9E39-5FD1-2D4E-A4D9-6664D7300FB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27" y="3068605"/>
            <a:ext cx="365760" cy="365760"/>
          </a:xfrm>
          <a:prstGeom prst="rect">
            <a:avLst/>
          </a:prstGeom>
        </p:spPr>
      </p:pic>
      <p:sp>
        <p:nvSpPr>
          <p:cNvPr id="126" name="check text">
            <a:extLst>
              <a:ext uri="{FF2B5EF4-FFF2-40B4-BE49-F238E27FC236}">
                <a16:creationId xmlns:a16="http://schemas.microsoft.com/office/drawing/2014/main" id="{B46E3322-EE78-FF48-96D6-108D50177BBF}"/>
              </a:ext>
            </a:extLst>
          </p:cNvPr>
          <p:cNvSpPr txBox="1"/>
          <p:nvPr/>
        </p:nvSpPr>
        <p:spPr>
          <a:xfrm>
            <a:off x="4443613" y="3081943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27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6B245E1C-F76C-9845-99AC-875022252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395" y="3068605"/>
            <a:ext cx="365760" cy="365760"/>
          </a:xfrm>
          <a:prstGeom prst="rect">
            <a:avLst/>
          </a:prstGeom>
        </p:spPr>
      </p:pic>
      <p:sp>
        <p:nvSpPr>
          <p:cNvPr id="128" name="know text">
            <a:extLst>
              <a:ext uri="{FF2B5EF4-FFF2-40B4-BE49-F238E27FC236}">
                <a16:creationId xmlns:a16="http://schemas.microsoft.com/office/drawing/2014/main" id="{61D05D88-63D1-8B4A-81D2-1036802866AD}"/>
              </a:ext>
            </a:extLst>
          </p:cNvPr>
          <p:cNvSpPr txBox="1"/>
          <p:nvPr/>
        </p:nvSpPr>
        <p:spPr>
          <a:xfrm>
            <a:off x="5961779" y="3088531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29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8116205A-573F-8848-B40B-90C1383F17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627" y="3591981"/>
            <a:ext cx="365760" cy="365760"/>
          </a:xfrm>
          <a:prstGeom prst="rect">
            <a:avLst/>
          </a:prstGeom>
        </p:spPr>
      </p:pic>
      <p:sp>
        <p:nvSpPr>
          <p:cNvPr id="130" name="dont">
            <a:extLst>
              <a:ext uri="{FF2B5EF4-FFF2-40B4-BE49-F238E27FC236}">
                <a16:creationId xmlns:a16="http://schemas.microsoft.com/office/drawing/2014/main" id="{C5422A9E-9014-6845-8FEB-0D4CC5FD6882}"/>
              </a:ext>
            </a:extLst>
          </p:cNvPr>
          <p:cNvSpPr txBox="1"/>
          <p:nvPr/>
        </p:nvSpPr>
        <p:spPr>
          <a:xfrm>
            <a:off x="4443614" y="3623304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31" name="fs logo" descr="Forest Service Shield" title="Forest Service Shield">
            <a:extLst>
              <a:ext uri="{FF2B5EF4-FFF2-40B4-BE49-F238E27FC236}">
                <a16:creationId xmlns:a16="http://schemas.microsoft.com/office/drawing/2014/main" id="{5D150D2C-0061-E44F-A23F-4CF4F66A77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17" y="4236870"/>
            <a:ext cx="495576" cy="525681"/>
          </a:xfrm>
          <a:prstGeom prst="rect">
            <a:avLst/>
          </a:prstGeom>
        </p:spPr>
      </p:pic>
      <p:sp>
        <p:nvSpPr>
          <p:cNvPr id="132" name="help protect">
            <a:extLst>
              <a:ext uri="{FF2B5EF4-FFF2-40B4-BE49-F238E27FC236}">
                <a16:creationId xmlns:a16="http://schemas.microsoft.com/office/drawing/2014/main" id="{86AC91C7-3245-3E47-975D-2CB50DF3CBCB}"/>
              </a:ext>
            </a:extLst>
          </p:cNvPr>
          <p:cNvSpPr txBox="1"/>
          <p:nvPr/>
        </p:nvSpPr>
        <p:spPr>
          <a:xfrm>
            <a:off x="1334581" y="4288411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33" name="blm" descr="BLM logo" title="BLM logo">
            <a:extLst>
              <a:ext uri="{FF2B5EF4-FFF2-40B4-BE49-F238E27FC236}">
                <a16:creationId xmlns:a16="http://schemas.microsoft.com/office/drawing/2014/main" id="{26E8871E-139A-6448-9F6E-9E945D0B81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892" y="4263564"/>
            <a:ext cx="556364" cy="484798"/>
          </a:xfrm>
          <a:prstGeom prst="rect">
            <a:avLst/>
          </a:prstGeom>
        </p:spPr>
      </p:pic>
      <p:pic>
        <p:nvPicPr>
          <p:cNvPr id="134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1751AB0D-96D5-F347-A811-E58FA5D995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84" y="4869029"/>
            <a:ext cx="365760" cy="365760"/>
          </a:xfrm>
          <a:prstGeom prst="rect">
            <a:avLst/>
          </a:prstGeom>
        </p:spPr>
      </p:pic>
      <p:sp>
        <p:nvSpPr>
          <p:cNvPr id="135" name="check text">
            <a:extLst>
              <a:ext uri="{FF2B5EF4-FFF2-40B4-BE49-F238E27FC236}">
                <a16:creationId xmlns:a16="http://schemas.microsoft.com/office/drawing/2014/main" id="{C6911E85-DFB0-1944-B42F-9A7A07AC010C}"/>
              </a:ext>
            </a:extLst>
          </p:cNvPr>
          <p:cNvSpPr txBox="1"/>
          <p:nvPr/>
        </p:nvSpPr>
        <p:spPr>
          <a:xfrm>
            <a:off x="1242870" y="4882367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36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7154278D-6C21-3B47-8C63-DDAD854175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652" y="4869029"/>
            <a:ext cx="365760" cy="365760"/>
          </a:xfrm>
          <a:prstGeom prst="rect">
            <a:avLst/>
          </a:prstGeom>
        </p:spPr>
      </p:pic>
      <p:sp>
        <p:nvSpPr>
          <p:cNvPr id="137" name="know text">
            <a:extLst>
              <a:ext uri="{FF2B5EF4-FFF2-40B4-BE49-F238E27FC236}">
                <a16:creationId xmlns:a16="http://schemas.microsoft.com/office/drawing/2014/main" id="{F874D3BE-3B2D-F84D-BF1E-5DD6A2712A38}"/>
              </a:ext>
            </a:extLst>
          </p:cNvPr>
          <p:cNvSpPr txBox="1"/>
          <p:nvPr/>
        </p:nvSpPr>
        <p:spPr>
          <a:xfrm>
            <a:off x="2761036" y="4888955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38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971496CC-BC7A-C941-8932-44745EB199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84" y="5392405"/>
            <a:ext cx="365760" cy="365760"/>
          </a:xfrm>
          <a:prstGeom prst="rect">
            <a:avLst/>
          </a:prstGeom>
        </p:spPr>
      </p:pic>
      <p:sp>
        <p:nvSpPr>
          <p:cNvPr id="139" name="dont">
            <a:extLst>
              <a:ext uri="{FF2B5EF4-FFF2-40B4-BE49-F238E27FC236}">
                <a16:creationId xmlns:a16="http://schemas.microsoft.com/office/drawing/2014/main" id="{C5639A7A-30B5-4D49-9E3E-CF38DE589980}"/>
              </a:ext>
            </a:extLst>
          </p:cNvPr>
          <p:cNvSpPr txBox="1"/>
          <p:nvPr/>
        </p:nvSpPr>
        <p:spPr>
          <a:xfrm>
            <a:off x="1242871" y="5423728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40" name="fs logo" descr="Forest Service Shield" title="Forest Service Shield">
            <a:extLst>
              <a:ext uri="{FF2B5EF4-FFF2-40B4-BE49-F238E27FC236}">
                <a16:creationId xmlns:a16="http://schemas.microsoft.com/office/drawing/2014/main" id="{D389F178-7B32-EE40-AB81-CF8E445CB2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55" y="4236870"/>
            <a:ext cx="495576" cy="525681"/>
          </a:xfrm>
          <a:prstGeom prst="rect">
            <a:avLst/>
          </a:prstGeom>
        </p:spPr>
      </p:pic>
      <p:sp>
        <p:nvSpPr>
          <p:cNvPr id="141" name="help protect">
            <a:extLst>
              <a:ext uri="{FF2B5EF4-FFF2-40B4-BE49-F238E27FC236}">
                <a16:creationId xmlns:a16="http://schemas.microsoft.com/office/drawing/2014/main" id="{CF0D523A-C14C-8E49-AB6A-B7E2E50C2835}"/>
              </a:ext>
            </a:extLst>
          </p:cNvPr>
          <p:cNvSpPr txBox="1"/>
          <p:nvPr/>
        </p:nvSpPr>
        <p:spPr>
          <a:xfrm>
            <a:off x="4535819" y="4288411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42" name="blm" descr="BLM logo" title="BLM logo">
            <a:extLst>
              <a:ext uri="{FF2B5EF4-FFF2-40B4-BE49-F238E27FC236}">
                <a16:creationId xmlns:a16="http://schemas.microsoft.com/office/drawing/2014/main" id="{E0BC1675-BCE1-5F48-BFF2-CD793B48A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30" y="4263564"/>
            <a:ext cx="556364" cy="484798"/>
          </a:xfrm>
          <a:prstGeom prst="rect">
            <a:avLst/>
          </a:prstGeom>
        </p:spPr>
      </p:pic>
      <p:pic>
        <p:nvPicPr>
          <p:cNvPr id="143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78888CE1-A66E-914A-A468-8A9F09789D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122" y="4869029"/>
            <a:ext cx="365760" cy="365760"/>
          </a:xfrm>
          <a:prstGeom prst="rect">
            <a:avLst/>
          </a:prstGeom>
        </p:spPr>
      </p:pic>
      <p:sp>
        <p:nvSpPr>
          <p:cNvPr id="144" name="check text">
            <a:extLst>
              <a:ext uri="{FF2B5EF4-FFF2-40B4-BE49-F238E27FC236}">
                <a16:creationId xmlns:a16="http://schemas.microsoft.com/office/drawing/2014/main" id="{C4081C2E-D5D4-6541-B3C7-E69A3A3AC1DF}"/>
              </a:ext>
            </a:extLst>
          </p:cNvPr>
          <p:cNvSpPr txBox="1"/>
          <p:nvPr/>
        </p:nvSpPr>
        <p:spPr>
          <a:xfrm>
            <a:off x="4444108" y="4882367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45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2D7E5AA0-4D3A-2445-B649-CC1C115DDA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890" y="4869029"/>
            <a:ext cx="365760" cy="365760"/>
          </a:xfrm>
          <a:prstGeom prst="rect">
            <a:avLst/>
          </a:prstGeom>
        </p:spPr>
      </p:pic>
      <p:sp>
        <p:nvSpPr>
          <p:cNvPr id="146" name="know text">
            <a:extLst>
              <a:ext uri="{FF2B5EF4-FFF2-40B4-BE49-F238E27FC236}">
                <a16:creationId xmlns:a16="http://schemas.microsoft.com/office/drawing/2014/main" id="{B6D1923E-561B-9E4F-AA9D-E18BB211EF20}"/>
              </a:ext>
            </a:extLst>
          </p:cNvPr>
          <p:cNvSpPr txBox="1"/>
          <p:nvPr/>
        </p:nvSpPr>
        <p:spPr>
          <a:xfrm>
            <a:off x="5962274" y="4888955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47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3CA809EE-C411-0E4C-B12D-0766FD91C6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122" y="5392405"/>
            <a:ext cx="365760" cy="365760"/>
          </a:xfrm>
          <a:prstGeom prst="rect">
            <a:avLst/>
          </a:prstGeom>
        </p:spPr>
      </p:pic>
      <p:sp>
        <p:nvSpPr>
          <p:cNvPr id="148" name="dont">
            <a:extLst>
              <a:ext uri="{FF2B5EF4-FFF2-40B4-BE49-F238E27FC236}">
                <a16:creationId xmlns:a16="http://schemas.microsoft.com/office/drawing/2014/main" id="{5810EB2D-D29C-1246-B71C-9779D047D74A}"/>
              </a:ext>
            </a:extLst>
          </p:cNvPr>
          <p:cNvSpPr txBox="1"/>
          <p:nvPr/>
        </p:nvSpPr>
        <p:spPr>
          <a:xfrm>
            <a:off x="4444109" y="5423728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49" name="fs logo" descr="Forest Service Shield" title="Forest Service Shield">
            <a:extLst>
              <a:ext uri="{FF2B5EF4-FFF2-40B4-BE49-F238E27FC236}">
                <a16:creationId xmlns:a16="http://schemas.microsoft.com/office/drawing/2014/main" id="{24DBEA99-175D-AF4B-B7E6-734CF531BB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25" y="6082264"/>
            <a:ext cx="495576" cy="525681"/>
          </a:xfrm>
          <a:prstGeom prst="rect">
            <a:avLst/>
          </a:prstGeom>
        </p:spPr>
      </p:pic>
      <p:sp>
        <p:nvSpPr>
          <p:cNvPr id="150" name="help protect">
            <a:extLst>
              <a:ext uri="{FF2B5EF4-FFF2-40B4-BE49-F238E27FC236}">
                <a16:creationId xmlns:a16="http://schemas.microsoft.com/office/drawing/2014/main" id="{362FD451-47AE-614A-8E71-A1765DA294B0}"/>
              </a:ext>
            </a:extLst>
          </p:cNvPr>
          <p:cNvSpPr txBox="1"/>
          <p:nvPr/>
        </p:nvSpPr>
        <p:spPr>
          <a:xfrm>
            <a:off x="1325889" y="6133805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51" name="blm" descr="BLM logo" title="BLM logo">
            <a:extLst>
              <a:ext uri="{FF2B5EF4-FFF2-40B4-BE49-F238E27FC236}">
                <a16:creationId xmlns:a16="http://schemas.microsoft.com/office/drawing/2014/main" id="{B507F243-0C05-6149-9E36-3B3E06A9D1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200" y="6108958"/>
            <a:ext cx="556364" cy="484798"/>
          </a:xfrm>
          <a:prstGeom prst="rect">
            <a:avLst/>
          </a:prstGeom>
        </p:spPr>
      </p:pic>
      <p:pic>
        <p:nvPicPr>
          <p:cNvPr id="152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1E93D771-70BE-B540-AC58-AE66988D4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92" y="6714423"/>
            <a:ext cx="365760" cy="365760"/>
          </a:xfrm>
          <a:prstGeom prst="rect">
            <a:avLst/>
          </a:prstGeom>
        </p:spPr>
      </p:pic>
      <p:sp>
        <p:nvSpPr>
          <p:cNvPr id="153" name="check text">
            <a:extLst>
              <a:ext uri="{FF2B5EF4-FFF2-40B4-BE49-F238E27FC236}">
                <a16:creationId xmlns:a16="http://schemas.microsoft.com/office/drawing/2014/main" id="{39664CF2-D4D9-4849-ADA5-4FF7A52BAC15}"/>
              </a:ext>
            </a:extLst>
          </p:cNvPr>
          <p:cNvSpPr txBox="1"/>
          <p:nvPr/>
        </p:nvSpPr>
        <p:spPr>
          <a:xfrm>
            <a:off x="1234178" y="6727761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54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289F5B1E-D685-B642-AB4C-E2AD9DEB6E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960" y="6714423"/>
            <a:ext cx="365760" cy="365760"/>
          </a:xfrm>
          <a:prstGeom prst="rect">
            <a:avLst/>
          </a:prstGeom>
        </p:spPr>
      </p:pic>
      <p:sp>
        <p:nvSpPr>
          <p:cNvPr id="155" name="know text">
            <a:extLst>
              <a:ext uri="{FF2B5EF4-FFF2-40B4-BE49-F238E27FC236}">
                <a16:creationId xmlns:a16="http://schemas.microsoft.com/office/drawing/2014/main" id="{455C300D-7E70-8949-8286-0096C5085D1B}"/>
              </a:ext>
            </a:extLst>
          </p:cNvPr>
          <p:cNvSpPr txBox="1"/>
          <p:nvPr/>
        </p:nvSpPr>
        <p:spPr>
          <a:xfrm>
            <a:off x="2752344" y="6734349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56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13A86623-D941-F849-BC37-FE7529CBD9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92" y="7237799"/>
            <a:ext cx="365760" cy="365760"/>
          </a:xfrm>
          <a:prstGeom prst="rect">
            <a:avLst/>
          </a:prstGeom>
        </p:spPr>
      </p:pic>
      <p:sp>
        <p:nvSpPr>
          <p:cNvPr id="157" name="dont">
            <a:extLst>
              <a:ext uri="{FF2B5EF4-FFF2-40B4-BE49-F238E27FC236}">
                <a16:creationId xmlns:a16="http://schemas.microsoft.com/office/drawing/2014/main" id="{3EFB7DC7-E056-3C4C-98FE-852515258F50}"/>
              </a:ext>
            </a:extLst>
          </p:cNvPr>
          <p:cNvSpPr txBox="1"/>
          <p:nvPr/>
        </p:nvSpPr>
        <p:spPr>
          <a:xfrm>
            <a:off x="1234179" y="7269122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58" name="fs logo" descr="Forest Service Shield" title="Forest Service Shield">
            <a:extLst>
              <a:ext uri="{FF2B5EF4-FFF2-40B4-BE49-F238E27FC236}">
                <a16:creationId xmlns:a16="http://schemas.microsoft.com/office/drawing/2014/main" id="{D1E0B0B4-FE7A-1148-BC6E-828AD5D674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263" y="6082264"/>
            <a:ext cx="495576" cy="525681"/>
          </a:xfrm>
          <a:prstGeom prst="rect">
            <a:avLst/>
          </a:prstGeom>
        </p:spPr>
      </p:pic>
      <p:sp>
        <p:nvSpPr>
          <p:cNvPr id="159" name="help protect">
            <a:extLst>
              <a:ext uri="{FF2B5EF4-FFF2-40B4-BE49-F238E27FC236}">
                <a16:creationId xmlns:a16="http://schemas.microsoft.com/office/drawing/2014/main" id="{97007B30-CDB6-1344-AFEF-E3AEA34B0BD1}"/>
              </a:ext>
            </a:extLst>
          </p:cNvPr>
          <p:cNvSpPr txBox="1"/>
          <p:nvPr/>
        </p:nvSpPr>
        <p:spPr>
          <a:xfrm>
            <a:off x="4527127" y="6133805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60" name="blm" descr="BLM logo" title="BLM logo">
            <a:extLst>
              <a:ext uri="{FF2B5EF4-FFF2-40B4-BE49-F238E27FC236}">
                <a16:creationId xmlns:a16="http://schemas.microsoft.com/office/drawing/2014/main" id="{8C96F78F-01F6-5646-89AA-E097621F6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8" y="6108958"/>
            <a:ext cx="556364" cy="484798"/>
          </a:xfrm>
          <a:prstGeom prst="rect">
            <a:avLst/>
          </a:prstGeom>
        </p:spPr>
      </p:pic>
      <p:pic>
        <p:nvPicPr>
          <p:cNvPr id="161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7282EBB5-C874-3349-B0ED-0F5050EE38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30" y="6714423"/>
            <a:ext cx="365760" cy="365760"/>
          </a:xfrm>
          <a:prstGeom prst="rect">
            <a:avLst/>
          </a:prstGeom>
        </p:spPr>
      </p:pic>
      <p:sp>
        <p:nvSpPr>
          <p:cNvPr id="162" name="check text">
            <a:extLst>
              <a:ext uri="{FF2B5EF4-FFF2-40B4-BE49-F238E27FC236}">
                <a16:creationId xmlns:a16="http://schemas.microsoft.com/office/drawing/2014/main" id="{2783FB71-6965-0A44-B0D0-332E6A854DF0}"/>
              </a:ext>
            </a:extLst>
          </p:cNvPr>
          <p:cNvSpPr txBox="1"/>
          <p:nvPr/>
        </p:nvSpPr>
        <p:spPr>
          <a:xfrm>
            <a:off x="4435416" y="6727761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63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C0101D0B-C63E-5A49-A2F2-610524EA8C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98" y="6714423"/>
            <a:ext cx="365760" cy="365760"/>
          </a:xfrm>
          <a:prstGeom prst="rect">
            <a:avLst/>
          </a:prstGeom>
        </p:spPr>
      </p:pic>
      <p:sp>
        <p:nvSpPr>
          <p:cNvPr id="164" name="know text">
            <a:extLst>
              <a:ext uri="{FF2B5EF4-FFF2-40B4-BE49-F238E27FC236}">
                <a16:creationId xmlns:a16="http://schemas.microsoft.com/office/drawing/2014/main" id="{3ACBBAC8-FDB4-4942-AC4E-59425666EDA9}"/>
              </a:ext>
            </a:extLst>
          </p:cNvPr>
          <p:cNvSpPr txBox="1"/>
          <p:nvPr/>
        </p:nvSpPr>
        <p:spPr>
          <a:xfrm>
            <a:off x="5953582" y="6734349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65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5322A9D7-7BA6-3246-BEB3-F3999FC6963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430" y="7237799"/>
            <a:ext cx="365760" cy="365760"/>
          </a:xfrm>
          <a:prstGeom prst="rect">
            <a:avLst/>
          </a:prstGeom>
        </p:spPr>
      </p:pic>
      <p:sp>
        <p:nvSpPr>
          <p:cNvPr id="166" name="dont">
            <a:extLst>
              <a:ext uri="{FF2B5EF4-FFF2-40B4-BE49-F238E27FC236}">
                <a16:creationId xmlns:a16="http://schemas.microsoft.com/office/drawing/2014/main" id="{F9FA4924-7456-2249-AB47-A4316C6F9BCD}"/>
              </a:ext>
            </a:extLst>
          </p:cNvPr>
          <p:cNvSpPr txBox="1"/>
          <p:nvPr/>
        </p:nvSpPr>
        <p:spPr>
          <a:xfrm>
            <a:off x="4435417" y="7269122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67" name="fs logo" descr="Forest Service Shield" title="Forest Service Shield">
            <a:extLst>
              <a:ext uri="{FF2B5EF4-FFF2-40B4-BE49-F238E27FC236}">
                <a16:creationId xmlns:a16="http://schemas.microsoft.com/office/drawing/2014/main" id="{C3B81491-7B49-9C42-95B6-2A4243080B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128" y="7933992"/>
            <a:ext cx="495576" cy="525681"/>
          </a:xfrm>
          <a:prstGeom prst="rect">
            <a:avLst/>
          </a:prstGeom>
        </p:spPr>
      </p:pic>
      <p:sp>
        <p:nvSpPr>
          <p:cNvPr id="168" name="help protect">
            <a:extLst>
              <a:ext uri="{FF2B5EF4-FFF2-40B4-BE49-F238E27FC236}">
                <a16:creationId xmlns:a16="http://schemas.microsoft.com/office/drawing/2014/main" id="{5EF28C53-D2AF-FF47-80FD-BFCA941C1880}"/>
              </a:ext>
            </a:extLst>
          </p:cNvPr>
          <p:cNvSpPr txBox="1"/>
          <p:nvPr/>
        </p:nvSpPr>
        <p:spPr>
          <a:xfrm>
            <a:off x="1318992" y="7985533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69" name="blm" descr="BLM logo" title="BLM logo">
            <a:extLst>
              <a:ext uri="{FF2B5EF4-FFF2-40B4-BE49-F238E27FC236}">
                <a16:creationId xmlns:a16="http://schemas.microsoft.com/office/drawing/2014/main" id="{0F9A320D-35DB-4445-8D49-0B40C365AD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303" y="7960686"/>
            <a:ext cx="556364" cy="484798"/>
          </a:xfrm>
          <a:prstGeom prst="rect">
            <a:avLst/>
          </a:prstGeom>
        </p:spPr>
      </p:pic>
      <p:pic>
        <p:nvPicPr>
          <p:cNvPr id="170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22AA28EE-F864-AD44-B035-930AFB2B60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95" y="8566151"/>
            <a:ext cx="365760" cy="365760"/>
          </a:xfrm>
          <a:prstGeom prst="rect">
            <a:avLst/>
          </a:prstGeom>
        </p:spPr>
      </p:pic>
      <p:sp>
        <p:nvSpPr>
          <p:cNvPr id="171" name="check text">
            <a:extLst>
              <a:ext uri="{FF2B5EF4-FFF2-40B4-BE49-F238E27FC236}">
                <a16:creationId xmlns:a16="http://schemas.microsoft.com/office/drawing/2014/main" id="{6D8DCC4E-3271-964A-BD1E-6F180A8139A3}"/>
              </a:ext>
            </a:extLst>
          </p:cNvPr>
          <p:cNvSpPr txBox="1"/>
          <p:nvPr/>
        </p:nvSpPr>
        <p:spPr>
          <a:xfrm>
            <a:off x="1227281" y="8579489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72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F7E9C74F-A8AE-4C4F-8CD2-EDF81C6AAC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063" y="8566151"/>
            <a:ext cx="365760" cy="365760"/>
          </a:xfrm>
          <a:prstGeom prst="rect">
            <a:avLst/>
          </a:prstGeom>
        </p:spPr>
      </p:pic>
      <p:sp>
        <p:nvSpPr>
          <p:cNvPr id="173" name="know text">
            <a:extLst>
              <a:ext uri="{FF2B5EF4-FFF2-40B4-BE49-F238E27FC236}">
                <a16:creationId xmlns:a16="http://schemas.microsoft.com/office/drawing/2014/main" id="{FADC7366-6B99-B949-A4BC-F3DC6A272F24}"/>
              </a:ext>
            </a:extLst>
          </p:cNvPr>
          <p:cNvSpPr txBox="1"/>
          <p:nvPr/>
        </p:nvSpPr>
        <p:spPr>
          <a:xfrm>
            <a:off x="2745447" y="8586077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74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20A9E1B5-A68B-0044-974D-BE1BF09E7A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95" y="9089527"/>
            <a:ext cx="365760" cy="365760"/>
          </a:xfrm>
          <a:prstGeom prst="rect">
            <a:avLst/>
          </a:prstGeom>
        </p:spPr>
      </p:pic>
      <p:sp>
        <p:nvSpPr>
          <p:cNvPr id="175" name="dont">
            <a:extLst>
              <a:ext uri="{FF2B5EF4-FFF2-40B4-BE49-F238E27FC236}">
                <a16:creationId xmlns:a16="http://schemas.microsoft.com/office/drawing/2014/main" id="{B5222698-D5EC-F240-8B39-96D101A40B87}"/>
              </a:ext>
            </a:extLst>
          </p:cNvPr>
          <p:cNvSpPr txBox="1"/>
          <p:nvPr/>
        </p:nvSpPr>
        <p:spPr>
          <a:xfrm>
            <a:off x="1227282" y="9120850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  <p:pic>
        <p:nvPicPr>
          <p:cNvPr id="176" name="fs logo" descr="Forest Service Shield" title="Forest Service Shield">
            <a:extLst>
              <a:ext uri="{FF2B5EF4-FFF2-40B4-BE49-F238E27FC236}">
                <a16:creationId xmlns:a16="http://schemas.microsoft.com/office/drawing/2014/main" id="{7E595A0E-9935-A841-8C78-7E2B97825F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66" y="7933992"/>
            <a:ext cx="495576" cy="525681"/>
          </a:xfrm>
          <a:prstGeom prst="rect">
            <a:avLst/>
          </a:prstGeom>
        </p:spPr>
      </p:pic>
      <p:sp>
        <p:nvSpPr>
          <p:cNvPr id="177" name="help protect">
            <a:extLst>
              <a:ext uri="{FF2B5EF4-FFF2-40B4-BE49-F238E27FC236}">
                <a16:creationId xmlns:a16="http://schemas.microsoft.com/office/drawing/2014/main" id="{6BE51A30-0491-614C-946B-1C7FDE36970B}"/>
              </a:ext>
            </a:extLst>
          </p:cNvPr>
          <p:cNvSpPr txBox="1"/>
          <p:nvPr/>
        </p:nvSpPr>
        <p:spPr>
          <a:xfrm>
            <a:off x="4520230" y="7985533"/>
            <a:ext cx="191631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HELP PROTECT</a:t>
            </a:r>
          </a:p>
          <a:p>
            <a:pPr algn="ctr"/>
            <a:r>
              <a:rPr lang="en-US" sz="1200" b="1" dirty="0">
                <a:latin typeface="Arial Black" charset="0"/>
                <a:ea typeface="Arial Black" charset="0"/>
                <a:cs typeface="Arial Black" charset="0"/>
              </a:rPr>
              <a:t>YOUR PUBLIC LANDS!</a:t>
            </a:r>
          </a:p>
        </p:txBody>
      </p:sp>
      <p:pic>
        <p:nvPicPr>
          <p:cNvPr id="178" name="blm" descr="BLM logo" title="BLM logo">
            <a:extLst>
              <a:ext uri="{FF2B5EF4-FFF2-40B4-BE49-F238E27FC236}">
                <a16:creationId xmlns:a16="http://schemas.microsoft.com/office/drawing/2014/main" id="{5A4EAD57-112E-304D-835A-D6A2129FA6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541" y="7960686"/>
            <a:ext cx="556364" cy="484798"/>
          </a:xfrm>
          <a:prstGeom prst="rect">
            <a:avLst/>
          </a:prstGeom>
        </p:spPr>
      </p:pic>
      <p:pic>
        <p:nvPicPr>
          <p:cNvPr id="179" name="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1243B944-6FD6-EA40-9A2F-E58F2F0956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533" y="8566151"/>
            <a:ext cx="365760" cy="365760"/>
          </a:xfrm>
          <a:prstGeom prst="rect">
            <a:avLst/>
          </a:prstGeom>
        </p:spPr>
      </p:pic>
      <p:sp>
        <p:nvSpPr>
          <p:cNvPr id="180" name="check text">
            <a:extLst>
              <a:ext uri="{FF2B5EF4-FFF2-40B4-BE49-F238E27FC236}">
                <a16:creationId xmlns:a16="http://schemas.microsoft.com/office/drawing/2014/main" id="{91907AD2-4546-DC44-A946-336FB72BD4E8}"/>
              </a:ext>
            </a:extLst>
          </p:cNvPr>
          <p:cNvSpPr txBox="1"/>
          <p:nvPr/>
        </p:nvSpPr>
        <p:spPr>
          <a:xfrm>
            <a:off x="4428519" y="8579489"/>
            <a:ext cx="1049866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CHECK For Fire Restrictions</a:t>
            </a:r>
          </a:p>
        </p:txBody>
      </p:sp>
      <p:pic>
        <p:nvPicPr>
          <p:cNvPr id="181" name="knowcheck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3462838E-CBE6-B94A-908E-65983D179B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01" y="8566151"/>
            <a:ext cx="365760" cy="365760"/>
          </a:xfrm>
          <a:prstGeom prst="rect">
            <a:avLst/>
          </a:prstGeom>
        </p:spPr>
      </p:pic>
      <p:sp>
        <p:nvSpPr>
          <p:cNvPr id="182" name="know text">
            <a:extLst>
              <a:ext uri="{FF2B5EF4-FFF2-40B4-BE49-F238E27FC236}">
                <a16:creationId xmlns:a16="http://schemas.microsoft.com/office/drawing/2014/main" id="{A2055CB4-390B-194B-A271-C784B97C80EC}"/>
              </a:ext>
            </a:extLst>
          </p:cNvPr>
          <p:cNvSpPr txBox="1"/>
          <p:nvPr/>
        </p:nvSpPr>
        <p:spPr>
          <a:xfrm>
            <a:off x="5946685" y="8586077"/>
            <a:ext cx="1008289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KNOW &amp; obey the rules</a:t>
            </a:r>
          </a:p>
        </p:txBody>
      </p:sp>
      <p:pic>
        <p:nvPicPr>
          <p:cNvPr id="183" name="checkdont" descr="Green checkmark in circle, decorative element" title="Green checkmark in circle, decorative element">
            <a:extLst>
              <a:ext uri="{FF2B5EF4-FFF2-40B4-BE49-F238E27FC236}">
                <a16:creationId xmlns:a16="http://schemas.microsoft.com/office/drawing/2014/main" id="{939DC1D6-260A-EB4F-B868-3F0B3532E5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533" y="9089527"/>
            <a:ext cx="365760" cy="365760"/>
          </a:xfrm>
          <a:prstGeom prst="rect">
            <a:avLst/>
          </a:prstGeom>
        </p:spPr>
      </p:pic>
      <p:sp>
        <p:nvSpPr>
          <p:cNvPr id="184" name="dont">
            <a:extLst>
              <a:ext uri="{FF2B5EF4-FFF2-40B4-BE49-F238E27FC236}">
                <a16:creationId xmlns:a16="http://schemas.microsoft.com/office/drawing/2014/main" id="{8A2E40C6-F65E-D643-961D-CC96970B0C86}"/>
              </a:ext>
            </a:extLst>
          </p:cNvPr>
          <p:cNvSpPr txBox="1"/>
          <p:nvPr/>
        </p:nvSpPr>
        <p:spPr>
          <a:xfrm>
            <a:off x="4428520" y="9120850"/>
            <a:ext cx="2430100" cy="3590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sz="1300" b="1" dirty="0">
                <a:ea typeface="Arial Black" charset="0"/>
                <a:cs typeface="Arial Black" charset="0"/>
              </a:rPr>
              <a:t>DON'T shoot near homes or campgrounds</a:t>
            </a:r>
          </a:p>
        </p:txBody>
      </p:sp>
    </p:spTree>
    <p:extLst>
      <p:ext uri="{BB962C8B-B14F-4D97-AF65-F5344CB8AC3E}">
        <p14:creationId xmlns:p14="http://schemas.microsoft.com/office/powerpoint/2010/main" val="5050460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499</Words>
  <Application>Microsoft Macintosh PowerPoint</Application>
  <PresentationFormat>Custom</PresentationFormat>
  <Paragraphs>92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Office Theme</vt:lpstr>
      <vt:lpstr>Prohibited: Exploding targets</vt:lpstr>
      <vt:lpstr>Help protect your public lands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License holder insert Card</dc:title>
  <dc:subject/>
  <dc:creator>Gwen Hensley</dc:creator>
  <cp:keywords>Target Shooting</cp:keywords>
  <dc:description/>
  <cp:lastModifiedBy>Microsoft Office User</cp:lastModifiedBy>
  <cp:revision>14</cp:revision>
  <dcterms:created xsi:type="dcterms:W3CDTF">2018-07-27T23:29:17Z</dcterms:created>
  <dcterms:modified xsi:type="dcterms:W3CDTF">2018-10-20T18:51:28Z</dcterms:modified>
  <cp:category/>
</cp:coreProperties>
</file>