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</p:sldIdLst>
  <p:sldSz cx="21945600" cy="5486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28" userDrawn="1">
          <p15:clr>
            <a:srgbClr val="A4A3A4"/>
          </p15:clr>
        </p15:guide>
        <p15:guide id="2" pos="691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31"/>
  </p:normalViewPr>
  <p:slideViewPr>
    <p:cSldViewPr snapToGrid="0" snapToObjects="1" showGuides="1">
      <p:cViewPr>
        <p:scale>
          <a:sx n="88" d="100"/>
          <a:sy n="88" d="100"/>
        </p:scale>
        <p:origin x="144" y="760"/>
      </p:cViewPr>
      <p:guideLst>
        <p:guide orient="horz" pos="1728"/>
        <p:guide pos="691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3200" y="897890"/>
            <a:ext cx="16459200" cy="1910080"/>
          </a:xfrm>
        </p:spPr>
        <p:txBody>
          <a:bodyPr anchor="b"/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3200" y="2881630"/>
            <a:ext cx="16459200" cy="1324610"/>
          </a:xfrm>
        </p:spPr>
        <p:txBody>
          <a:bodyPr/>
          <a:lstStyle>
            <a:lvl1pPr marL="0" indent="0" algn="ctr">
              <a:buNone/>
              <a:defRPr sz="1920"/>
            </a:lvl1pPr>
            <a:lvl2pPr marL="365760" indent="0" algn="ctr">
              <a:buNone/>
              <a:defRPr sz="1600"/>
            </a:lvl2pPr>
            <a:lvl3pPr marL="731520" indent="0" algn="ctr">
              <a:buNone/>
              <a:defRPr sz="1440"/>
            </a:lvl3pPr>
            <a:lvl4pPr marL="1097280" indent="0" algn="ctr">
              <a:buNone/>
              <a:defRPr sz="1280"/>
            </a:lvl4pPr>
            <a:lvl5pPr marL="1463040" indent="0" algn="ctr">
              <a:buNone/>
              <a:defRPr sz="1280"/>
            </a:lvl5pPr>
            <a:lvl6pPr marL="1828800" indent="0" algn="ctr">
              <a:buNone/>
              <a:defRPr sz="1280"/>
            </a:lvl6pPr>
            <a:lvl7pPr marL="2194560" indent="0" algn="ctr">
              <a:buNone/>
              <a:defRPr sz="1280"/>
            </a:lvl7pPr>
            <a:lvl8pPr marL="2560320" indent="0" algn="ctr">
              <a:buNone/>
              <a:defRPr sz="1280"/>
            </a:lvl8pPr>
            <a:lvl9pPr marL="2926080" indent="0" algn="ctr">
              <a:buNone/>
              <a:defRPr sz="128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E59AD-C4E5-8646-991A-F0B21B888332}" type="datetimeFigureOut">
              <a:rPr lang="en-US" smtClean="0"/>
              <a:t>5/11/20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14DC6-DC45-2540-84A8-E74F1A39A9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8094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E59AD-C4E5-8646-991A-F0B21B888332}" type="datetimeFigureOut">
              <a:rPr lang="en-US" smtClean="0"/>
              <a:t>5/11/20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14DC6-DC45-2540-84A8-E74F1A39A9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50100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704820" y="292100"/>
            <a:ext cx="4732020" cy="464947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08760" y="292100"/>
            <a:ext cx="13921740" cy="464947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E59AD-C4E5-8646-991A-F0B21B888332}" type="datetimeFigureOut">
              <a:rPr lang="en-US" smtClean="0"/>
              <a:t>5/11/20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14DC6-DC45-2540-84A8-E74F1A39A9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3451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E59AD-C4E5-8646-991A-F0B21B888332}" type="datetimeFigureOut">
              <a:rPr lang="en-US" smtClean="0"/>
              <a:t>5/11/20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14DC6-DC45-2540-84A8-E74F1A39A9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3440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7330" y="1367791"/>
            <a:ext cx="18928080" cy="228219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97330" y="3671571"/>
            <a:ext cx="18928080" cy="1200150"/>
          </a:xfrm>
        </p:spPr>
        <p:txBody>
          <a:bodyPr/>
          <a:lstStyle>
            <a:lvl1pPr marL="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1pPr>
            <a:lvl2pPr marL="36576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73152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3pPr>
            <a:lvl4pPr marL="109728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4pPr>
            <a:lvl5pPr marL="146304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5pPr>
            <a:lvl6pPr marL="182880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6pPr>
            <a:lvl7pPr marL="219456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7pPr>
            <a:lvl8pPr marL="256032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8pPr>
            <a:lvl9pPr marL="292608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E59AD-C4E5-8646-991A-F0B21B888332}" type="datetimeFigureOut">
              <a:rPr lang="en-US" smtClean="0"/>
              <a:t>5/11/20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14DC6-DC45-2540-84A8-E74F1A39A9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1618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08760" y="1460500"/>
            <a:ext cx="9326880" cy="348107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09960" y="1460500"/>
            <a:ext cx="9326880" cy="348107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E59AD-C4E5-8646-991A-F0B21B888332}" type="datetimeFigureOut">
              <a:rPr lang="en-US" smtClean="0"/>
              <a:t>5/11/20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14DC6-DC45-2540-84A8-E74F1A39A9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1531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1618" y="292101"/>
            <a:ext cx="18928080" cy="10604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1619" y="1344930"/>
            <a:ext cx="9284017" cy="659130"/>
          </a:xfrm>
        </p:spPr>
        <p:txBody>
          <a:bodyPr anchor="b"/>
          <a:lstStyle>
            <a:lvl1pPr marL="0" indent="0">
              <a:buNone/>
              <a:defRPr sz="1920" b="1"/>
            </a:lvl1pPr>
            <a:lvl2pPr marL="365760" indent="0">
              <a:buNone/>
              <a:defRPr sz="1600" b="1"/>
            </a:lvl2pPr>
            <a:lvl3pPr marL="731520" indent="0">
              <a:buNone/>
              <a:defRPr sz="1440" b="1"/>
            </a:lvl3pPr>
            <a:lvl4pPr marL="1097280" indent="0">
              <a:buNone/>
              <a:defRPr sz="1280" b="1"/>
            </a:lvl4pPr>
            <a:lvl5pPr marL="1463040" indent="0">
              <a:buNone/>
              <a:defRPr sz="1280" b="1"/>
            </a:lvl5pPr>
            <a:lvl6pPr marL="1828800" indent="0">
              <a:buNone/>
              <a:defRPr sz="1280" b="1"/>
            </a:lvl6pPr>
            <a:lvl7pPr marL="2194560" indent="0">
              <a:buNone/>
              <a:defRPr sz="1280" b="1"/>
            </a:lvl7pPr>
            <a:lvl8pPr marL="2560320" indent="0">
              <a:buNone/>
              <a:defRPr sz="1280" b="1"/>
            </a:lvl8pPr>
            <a:lvl9pPr marL="2926080" indent="0">
              <a:buNone/>
              <a:defRPr sz="128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11619" y="2004060"/>
            <a:ext cx="9284017" cy="294767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1109960" y="1344930"/>
            <a:ext cx="9329738" cy="659130"/>
          </a:xfrm>
        </p:spPr>
        <p:txBody>
          <a:bodyPr anchor="b"/>
          <a:lstStyle>
            <a:lvl1pPr marL="0" indent="0">
              <a:buNone/>
              <a:defRPr sz="1920" b="1"/>
            </a:lvl1pPr>
            <a:lvl2pPr marL="365760" indent="0">
              <a:buNone/>
              <a:defRPr sz="1600" b="1"/>
            </a:lvl2pPr>
            <a:lvl3pPr marL="731520" indent="0">
              <a:buNone/>
              <a:defRPr sz="1440" b="1"/>
            </a:lvl3pPr>
            <a:lvl4pPr marL="1097280" indent="0">
              <a:buNone/>
              <a:defRPr sz="1280" b="1"/>
            </a:lvl4pPr>
            <a:lvl5pPr marL="1463040" indent="0">
              <a:buNone/>
              <a:defRPr sz="1280" b="1"/>
            </a:lvl5pPr>
            <a:lvl6pPr marL="1828800" indent="0">
              <a:buNone/>
              <a:defRPr sz="1280" b="1"/>
            </a:lvl6pPr>
            <a:lvl7pPr marL="2194560" indent="0">
              <a:buNone/>
              <a:defRPr sz="1280" b="1"/>
            </a:lvl7pPr>
            <a:lvl8pPr marL="2560320" indent="0">
              <a:buNone/>
              <a:defRPr sz="1280" b="1"/>
            </a:lvl8pPr>
            <a:lvl9pPr marL="2926080" indent="0">
              <a:buNone/>
              <a:defRPr sz="128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1109960" y="2004060"/>
            <a:ext cx="9329738" cy="294767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E59AD-C4E5-8646-991A-F0B21B888332}" type="datetimeFigureOut">
              <a:rPr lang="en-US" smtClean="0"/>
              <a:t>5/11/20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14DC6-DC45-2540-84A8-E74F1A39A9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547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E59AD-C4E5-8646-991A-F0B21B888332}" type="datetimeFigureOut">
              <a:rPr lang="en-US" smtClean="0"/>
              <a:t>5/11/20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14DC6-DC45-2540-84A8-E74F1A39A9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447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E59AD-C4E5-8646-991A-F0B21B888332}" type="datetimeFigureOut">
              <a:rPr lang="en-US" smtClean="0"/>
              <a:t>5/11/20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14DC6-DC45-2540-84A8-E74F1A39A9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895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1619" y="365760"/>
            <a:ext cx="7078027" cy="1280160"/>
          </a:xfrm>
        </p:spPr>
        <p:txBody>
          <a:bodyPr anchor="b"/>
          <a:lstStyle>
            <a:lvl1pPr>
              <a:defRPr sz="25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29738" y="789940"/>
            <a:ext cx="11109960" cy="3898900"/>
          </a:xfrm>
        </p:spPr>
        <p:txBody>
          <a:bodyPr/>
          <a:lstStyle>
            <a:lvl1pPr>
              <a:defRPr sz="2560"/>
            </a:lvl1pPr>
            <a:lvl2pPr>
              <a:defRPr sz="2240"/>
            </a:lvl2pPr>
            <a:lvl3pPr>
              <a:defRPr sz="192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11619" y="1645920"/>
            <a:ext cx="7078027" cy="3049270"/>
          </a:xfrm>
        </p:spPr>
        <p:txBody>
          <a:bodyPr/>
          <a:lstStyle>
            <a:lvl1pPr marL="0" indent="0">
              <a:buNone/>
              <a:defRPr sz="1280"/>
            </a:lvl1pPr>
            <a:lvl2pPr marL="365760" indent="0">
              <a:buNone/>
              <a:defRPr sz="1120"/>
            </a:lvl2pPr>
            <a:lvl3pPr marL="731520" indent="0">
              <a:buNone/>
              <a:defRPr sz="960"/>
            </a:lvl3pPr>
            <a:lvl4pPr marL="1097280" indent="0">
              <a:buNone/>
              <a:defRPr sz="800"/>
            </a:lvl4pPr>
            <a:lvl5pPr marL="1463040" indent="0">
              <a:buNone/>
              <a:defRPr sz="800"/>
            </a:lvl5pPr>
            <a:lvl6pPr marL="1828800" indent="0">
              <a:buNone/>
              <a:defRPr sz="800"/>
            </a:lvl6pPr>
            <a:lvl7pPr marL="2194560" indent="0">
              <a:buNone/>
              <a:defRPr sz="800"/>
            </a:lvl7pPr>
            <a:lvl8pPr marL="2560320" indent="0">
              <a:buNone/>
              <a:defRPr sz="800"/>
            </a:lvl8pPr>
            <a:lvl9pPr marL="2926080" indent="0">
              <a:buNone/>
              <a:defRPr sz="8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E59AD-C4E5-8646-991A-F0B21B888332}" type="datetimeFigureOut">
              <a:rPr lang="en-US" smtClean="0"/>
              <a:t>5/11/20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14DC6-DC45-2540-84A8-E74F1A39A9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10489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1619" y="365760"/>
            <a:ext cx="7078027" cy="1280160"/>
          </a:xfrm>
        </p:spPr>
        <p:txBody>
          <a:bodyPr anchor="b"/>
          <a:lstStyle>
            <a:lvl1pPr>
              <a:defRPr sz="25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329738" y="789940"/>
            <a:ext cx="11109960" cy="3898900"/>
          </a:xfrm>
        </p:spPr>
        <p:txBody>
          <a:bodyPr anchor="t"/>
          <a:lstStyle>
            <a:lvl1pPr marL="0" indent="0">
              <a:buNone/>
              <a:defRPr sz="2560"/>
            </a:lvl1pPr>
            <a:lvl2pPr marL="365760" indent="0">
              <a:buNone/>
              <a:defRPr sz="2240"/>
            </a:lvl2pPr>
            <a:lvl3pPr marL="731520" indent="0">
              <a:buNone/>
              <a:defRPr sz="1920"/>
            </a:lvl3pPr>
            <a:lvl4pPr marL="1097280" indent="0">
              <a:buNone/>
              <a:defRPr sz="1600"/>
            </a:lvl4pPr>
            <a:lvl5pPr marL="1463040" indent="0">
              <a:buNone/>
              <a:defRPr sz="1600"/>
            </a:lvl5pPr>
            <a:lvl6pPr marL="1828800" indent="0">
              <a:buNone/>
              <a:defRPr sz="1600"/>
            </a:lvl6pPr>
            <a:lvl7pPr marL="2194560" indent="0">
              <a:buNone/>
              <a:defRPr sz="1600"/>
            </a:lvl7pPr>
            <a:lvl8pPr marL="2560320" indent="0">
              <a:buNone/>
              <a:defRPr sz="1600"/>
            </a:lvl8pPr>
            <a:lvl9pPr marL="292608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11619" y="1645920"/>
            <a:ext cx="7078027" cy="3049270"/>
          </a:xfrm>
        </p:spPr>
        <p:txBody>
          <a:bodyPr/>
          <a:lstStyle>
            <a:lvl1pPr marL="0" indent="0">
              <a:buNone/>
              <a:defRPr sz="1280"/>
            </a:lvl1pPr>
            <a:lvl2pPr marL="365760" indent="0">
              <a:buNone/>
              <a:defRPr sz="1120"/>
            </a:lvl2pPr>
            <a:lvl3pPr marL="731520" indent="0">
              <a:buNone/>
              <a:defRPr sz="960"/>
            </a:lvl3pPr>
            <a:lvl4pPr marL="1097280" indent="0">
              <a:buNone/>
              <a:defRPr sz="800"/>
            </a:lvl4pPr>
            <a:lvl5pPr marL="1463040" indent="0">
              <a:buNone/>
              <a:defRPr sz="800"/>
            </a:lvl5pPr>
            <a:lvl6pPr marL="1828800" indent="0">
              <a:buNone/>
              <a:defRPr sz="800"/>
            </a:lvl6pPr>
            <a:lvl7pPr marL="2194560" indent="0">
              <a:buNone/>
              <a:defRPr sz="800"/>
            </a:lvl7pPr>
            <a:lvl8pPr marL="2560320" indent="0">
              <a:buNone/>
              <a:defRPr sz="800"/>
            </a:lvl8pPr>
            <a:lvl9pPr marL="2926080" indent="0">
              <a:buNone/>
              <a:defRPr sz="8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E59AD-C4E5-8646-991A-F0B21B888332}" type="datetimeFigureOut">
              <a:rPr lang="en-US" smtClean="0"/>
              <a:t>5/11/20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14DC6-DC45-2540-84A8-E74F1A39A9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013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08760" y="292101"/>
            <a:ext cx="18928080" cy="10604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08760" y="1460500"/>
            <a:ext cx="18928080" cy="34810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08760" y="5085080"/>
            <a:ext cx="4937760" cy="2921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9E59AD-C4E5-8646-991A-F0B21B888332}" type="datetimeFigureOut">
              <a:rPr lang="en-US" smtClean="0"/>
              <a:t>5/11/20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269480" y="5085080"/>
            <a:ext cx="7406640" cy="2921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499080" y="5085080"/>
            <a:ext cx="4937760" cy="2921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614DC6-DC45-2540-84A8-E74F1A39A9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915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31520" rtl="0" eaLnBrk="1" latinLnBrk="0" hangingPunct="1">
        <a:lnSpc>
          <a:spcPct val="90000"/>
        </a:lnSpc>
        <a:spcBef>
          <a:spcPct val="0"/>
        </a:spcBef>
        <a:buNone/>
        <a:defRPr sz="35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73152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224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1pPr>
      <a:lvl2pPr marL="36576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7pPr>
      <a:lvl8pPr marL="256032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8pPr>
      <a:lvl9pPr marL="292608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812A3A-61E3-7B41-A989-B746331928E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No Campfires, Fire restrictions in effect</a:t>
            </a:r>
          </a:p>
        </p:txBody>
      </p:sp>
      <p:pic>
        <p:nvPicPr>
          <p:cNvPr id="5" name="Picture 4" descr="Bright reflective red background rectangle, 24 inches wide and 6 inches tall" title="Graphic: red rectangle">
            <a:extLst>
              <a:ext uri="{FF2B5EF4-FFF2-40B4-BE49-F238E27FC236}">
                <a16:creationId xmlns:a16="http://schemas.microsoft.com/office/drawing/2014/main" id="{A44F2D0B-54E7-B846-84B4-F262B2FE04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1945600" cy="5486400"/>
          </a:xfrm>
          <a:prstGeom prst="rect">
            <a:avLst/>
          </a:prstGeom>
        </p:spPr>
      </p:pic>
      <p:pic>
        <p:nvPicPr>
          <p:cNvPr id="7" name="Picture 6" descr="NO CAMPFIRES in all caps, bright reflective yellow sans serif font, Stacked underneath, and slightly smaller, is FIRE RESTRICTIONS IN EFFECT in all caps, bright reflective yellow sans serif font," title="Graphic text">
            <a:extLst>
              <a:ext uri="{FF2B5EF4-FFF2-40B4-BE49-F238E27FC236}">
                <a16:creationId xmlns:a16="http://schemas.microsoft.com/office/drawing/2014/main" id="{459B3566-DC1B-AB4A-8117-9EF8427EB9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1650" y="1041400"/>
            <a:ext cx="20942300" cy="340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72273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0F495F-ABC8-CD4E-A1F8-22447DD6B3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461010"/>
            <a:ext cx="18928080" cy="1060450"/>
          </a:xfrm>
        </p:spPr>
        <p:txBody>
          <a:bodyPr/>
          <a:lstStyle/>
          <a:p>
            <a:r>
              <a:rPr lang="en-US" dirty="0"/>
              <a:t>No Campfires! Fire restrictions in effect (Accessible)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D7101D-EF75-704F-9228-4C472079F3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521460"/>
            <a:ext cx="18928080" cy="93145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Bright reflective red background rectangle, 24 inches wide and 6 inches tall</a:t>
            </a:r>
          </a:p>
          <a:p>
            <a:pPr marL="0" indent="0">
              <a:buNone/>
            </a:pPr>
            <a:r>
              <a:rPr lang="en-US" dirty="0"/>
              <a:t>NO CAMPFIRES in all caps, bright reflective yellow sans serif font, Stacked underneath, and slightly smaller, is FIRE RESTRICTIONS IN EFFECT in all caps, bright reflective yellow sans serif font.</a:t>
            </a:r>
          </a:p>
        </p:txBody>
      </p:sp>
    </p:spTree>
    <p:extLst>
      <p:ext uri="{BB962C8B-B14F-4D97-AF65-F5344CB8AC3E}">
        <p14:creationId xmlns:p14="http://schemas.microsoft.com/office/powerpoint/2010/main" val="2040394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66</Words>
  <Application>Microsoft Macintosh PowerPoint</Application>
  <PresentationFormat>Custom</PresentationFormat>
  <Paragraphs>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No Campfires, Fire restrictions in effect</vt:lpstr>
      <vt:lpstr>No Campfires! Fire restrictions in effect (Accessible)</vt:lpstr>
    </vt:vector>
  </TitlesOfParts>
  <Manager>NWCG</Manager>
  <Company>US Forest Service</Company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24x36 No Campfires Reflective Vehicle Magnet</dc:title>
  <dc:subject>Campfires, Restrictions</dc:subject>
  <dc:creator>Gwen Hensley</dc:creator>
  <cp:keywords>Campfires, Restrictions</cp:keywords>
  <dc:description/>
  <cp:lastModifiedBy>Gwen Hensley</cp:lastModifiedBy>
  <cp:revision>4</cp:revision>
  <dcterms:created xsi:type="dcterms:W3CDTF">2020-05-11T15:29:40Z</dcterms:created>
  <dcterms:modified xsi:type="dcterms:W3CDTF">2020-05-11T15:40:53Z</dcterms:modified>
  <cp:category>Campfires, Restrictions</cp:category>
</cp:coreProperties>
</file>