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21945600" cy="3657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31"/>
  </p:normalViewPr>
  <p:slideViewPr>
    <p:cSldViewPr snapToGrid="0" snapToObjects="1" showGuides="1">
      <p:cViewPr>
        <p:scale>
          <a:sx n="48" d="100"/>
          <a:sy n="48" d="100"/>
        </p:scale>
        <p:origin x="144" y="1728"/>
      </p:cViewPr>
      <p:guideLst>
        <p:guide orient="horz" pos="1152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598593"/>
            <a:ext cx="1645920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921087"/>
            <a:ext cx="164592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3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7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0" y="194733"/>
            <a:ext cx="473202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0" y="194733"/>
            <a:ext cx="13921740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00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3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0" y="911860"/>
            <a:ext cx="1892808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0" y="2447714"/>
            <a:ext cx="1892808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973666"/>
            <a:ext cx="932688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973666"/>
            <a:ext cx="932688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30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94734"/>
            <a:ext cx="189280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19" y="896620"/>
            <a:ext cx="9284017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19" y="1336040"/>
            <a:ext cx="9284017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0" y="896620"/>
            <a:ext cx="9329738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0" y="1336040"/>
            <a:ext cx="9329738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7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5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3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43840"/>
            <a:ext cx="707802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526627"/>
            <a:ext cx="1110996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1097280"/>
            <a:ext cx="707802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0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43840"/>
            <a:ext cx="707802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526627"/>
            <a:ext cx="1110996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1097280"/>
            <a:ext cx="707802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9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94734"/>
            <a:ext cx="189280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73666"/>
            <a:ext cx="189280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390054"/>
            <a:ext cx="49377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ADD38-0927-BA4A-BE51-2E507EABDF68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390054"/>
            <a:ext cx="74066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390054"/>
            <a:ext cx="49377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FCC1-546E-C742-8F0D-877C04E0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5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7E29FB2-6DD9-6F4C-BE97-A1D0817ED0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24x4 campfire restrictions in effect vehicle magnet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FFF6F9F-D9C8-F34C-B8E6-F6B6A0FFC439}"/>
              </a:ext>
            </a:extLst>
          </p:cNvPr>
          <p:cNvSpPr txBox="1">
            <a:spLocks/>
          </p:cNvSpPr>
          <p:nvPr/>
        </p:nvSpPr>
        <p:spPr>
          <a:xfrm>
            <a:off x="2743200" y="897890"/>
            <a:ext cx="16459200" cy="1910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487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24x6 Campfire Restrictions Vehicle Magnet (white)</a:t>
            </a:r>
            <a:endParaRPr lang="en-US" dirty="0"/>
          </a:p>
        </p:txBody>
      </p:sp>
      <p:sp>
        <p:nvSpPr>
          <p:cNvPr id="11" name="Rectangle 10" descr="24x4 white rectangular reflective background" title="White rectangle background">
            <a:extLst>
              <a:ext uri="{FF2B5EF4-FFF2-40B4-BE49-F238E27FC236}">
                <a16:creationId xmlns:a16="http://schemas.microsoft.com/office/drawing/2014/main" id="{20679A6C-195B-4147-B1EF-7D3F68EDBDFB}"/>
              </a:ext>
            </a:extLst>
          </p:cNvPr>
          <p:cNvSpPr/>
          <p:nvPr/>
        </p:nvSpPr>
        <p:spPr>
          <a:xfrm>
            <a:off x="0" y="0"/>
            <a:ext cx="219456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ligned to left is a red circle enclosing a white X, indicating prohibited, partially overlapping but not obscuring a fire with orange flame and black logs at base." title="Graphic: Fires prohibited icon">
            <a:extLst>
              <a:ext uri="{FF2B5EF4-FFF2-40B4-BE49-F238E27FC236}">
                <a16:creationId xmlns:a16="http://schemas.microsoft.com/office/drawing/2014/main" id="{05E748D5-D99C-044B-9924-D1DBAFA6C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52" y="208804"/>
            <a:ext cx="3345792" cy="3258402"/>
          </a:xfrm>
          <a:prstGeom prst="rect">
            <a:avLst/>
          </a:prstGeom>
        </p:spPr>
      </p:pic>
      <p:pic>
        <p:nvPicPr>
          <p:cNvPr id="13" name="Picture 12" descr="&quot;FIRE RESTRICTIONS IN EFFECT&quot; in red, all caps sans serif text, stacked." title="Graphic; Outlined text">
            <a:extLst>
              <a:ext uri="{FF2B5EF4-FFF2-40B4-BE49-F238E27FC236}">
                <a16:creationId xmlns:a16="http://schemas.microsoft.com/office/drawing/2014/main" id="{6393D915-B813-5341-81FA-D1AABC46C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332" y="439868"/>
            <a:ext cx="17526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3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7E3C-5870-6242-8F85-EFB1A1B8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501" y="893981"/>
            <a:ext cx="18928080" cy="706967"/>
          </a:xfrm>
        </p:spPr>
        <p:txBody>
          <a:bodyPr/>
          <a:lstStyle/>
          <a:p>
            <a:r>
              <a:rPr lang="en-US" dirty="0"/>
              <a:t>24x4 Fire restrictions in effect vehicle magnet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74B49-97A2-6A46-866A-289029BD2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501" y="1672913"/>
            <a:ext cx="18928080" cy="8820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Image: 24x4 white rectangular reflective background</a:t>
            </a:r>
          </a:p>
          <a:p>
            <a:pPr marL="0" indent="0">
              <a:buNone/>
            </a:pPr>
            <a:r>
              <a:rPr lang="en-US" dirty="0"/>
              <a:t>Image: Aligned to left is a red circle enclosing a white X, indicating prohibited, partially overlapping but not obscuring a fire with orange flame and black logs at base.</a:t>
            </a:r>
          </a:p>
          <a:p>
            <a:pPr marL="0" indent="0">
              <a:buNone/>
            </a:pPr>
            <a:r>
              <a:rPr lang="en-US" dirty="0"/>
              <a:t>Image: "FIRE RESTRICTIONS IN EFFECT" in red, all caps sans serif text, stacked.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1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84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24x4 campfire restrictions in effect vehicle magnet</vt:lpstr>
      <vt:lpstr>24x4 Fire restrictions in effect vehicle magnet (accessible)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24x4 campfire restrictions in effect vehicle magnet</dc:title>
  <dc:creator>Gwen Hensley</dc:creator>
  <cp:lastModifiedBy>Gwen Hensley</cp:lastModifiedBy>
  <cp:revision>4</cp:revision>
  <dcterms:created xsi:type="dcterms:W3CDTF">2020-05-11T20:07:37Z</dcterms:created>
  <dcterms:modified xsi:type="dcterms:W3CDTF">2020-05-11T20:22:12Z</dcterms:modified>
</cp:coreProperties>
</file>