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32918400" cy="219456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31"/>
  </p:normalViewPr>
  <p:slideViewPr>
    <p:cSldViewPr snapToGrid="0" snapToObjects="1" showGuides="1">
      <p:cViewPr varScale="1">
        <p:scale>
          <a:sx n="27" d="100"/>
          <a:sy n="27" d="100"/>
        </p:scale>
        <p:origin x="264" y="576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3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5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21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6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08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3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8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8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3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0968-CCCE-0047-A626-39467718A8A2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CAFD8-4F99-8644-A745-0DE804EBF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7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8AB70A4E-CC12-5444-BBC3-F643DE4D6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8880" y="8165373"/>
            <a:ext cx="27980640" cy="5614853"/>
          </a:xfrm>
        </p:spPr>
        <p:txBody>
          <a:bodyPr/>
          <a:lstStyle/>
          <a:p>
            <a:r>
              <a:rPr lang="en-US" dirty="0"/>
              <a:t>No fires sign, 36x24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8B5A75-CEE6-0A4C-9850-F2BD251F1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50" y="1714500"/>
            <a:ext cx="29654500" cy="18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3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AE6A8-1552-1443-96B0-8CDFE753C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140" y="5114763"/>
            <a:ext cx="28392120" cy="4241802"/>
          </a:xfrm>
        </p:spPr>
        <p:txBody>
          <a:bodyPr/>
          <a:lstStyle/>
          <a:p>
            <a:r>
              <a:rPr lang="en-US" dirty="0"/>
              <a:t>No fires sign, 36x24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4D802-9E19-4F4F-8AF8-FF49A8A4A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3140" y="10972800"/>
            <a:ext cx="28392120" cy="39944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Image: Red circle enclosing a white X, indicating prohibited, partially covering but not obscuring an orange flame with black logs at the base. ”NO FIRES" is in red, all caps sans serif font. </a:t>
            </a:r>
          </a:p>
        </p:txBody>
      </p:sp>
    </p:spTree>
    <p:extLst>
      <p:ext uri="{BB962C8B-B14F-4D97-AF65-F5344CB8AC3E}">
        <p14:creationId xmlns:p14="http://schemas.microsoft.com/office/powerpoint/2010/main" val="410789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54</Words>
  <Application>Microsoft Macintosh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No fires sign, 36x24</vt:lpstr>
      <vt:lpstr>No fires sign, 36x24 (accessible)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Fires banned due to wildfire danger sign, 36x24</dc:title>
  <dc:creator>Gwen Hensley</dc:creator>
  <cp:lastModifiedBy>Gwen Hensley</cp:lastModifiedBy>
  <cp:revision>3</cp:revision>
  <dcterms:created xsi:type="dcterms:W3CDTF">2020-05-12T12:23:00Z</dcterms:created>
  <dcterms:modified xsi:type="dcterms:W3CDTF">2020-05-12T21:55:55Z</dcterms:modified>
</cp:coreProperties>
</file>