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</p:sldIdLst>
  <p:sldSz cx="32918400" cy="21945600"/>
  <p:notesSz cx="6858000" cy="9144000"/>
  <p:defaultTextStyle>
    <a:defPPr>
      <a:defRPr lang="en-US"/>
    </a:defPPr>
    <a:lvl1pPr marL="0" algn="l" defTabSz="2633472" rtl="0" eaLnBrk="1" latinLnBrk="0" hangingPunct="1">
      <a:defRPr sz="5184" kern="1200">
        <a:solidFill>
          <a:schemeClr val="tx1"/>
        </a:solidFill>
        <a:latin typeface="+mn-lt"/>
        <a:ea typeface="+mn-ea"/>
        <a:cs typeface="+mn-cs"/>
      </a:defRPr>
    </a:lvl1pPr>
    <a:lvl2pPr marL="1316736" algn="l" defTabSz="2633472" rtl="0" eaLnBrk="1" latinLnBrk="0" hangingPunct="1">
      <a:defRPr sz="5184" kern="1200">
        <a:solidFill>
          <a:schemeClr val="tx1"/>
        </a:solidFill>
        <a:latin typeface="+mn-lt"/>
        <a:ea typeface="+mn-ea"/>
        <a:cs typeface="+mn-cs"/>
      </a:defRPr>
    </a:lvl2pPr>
    <a:lvl3pPr marL="2633472" algn="l" defTabSz="2633472" rtl="0" eaLnBrk="1" latinLnBrk="0" hangingPunct="1">
      <a:defRPr sz="5184" kern="1200">
        <a:solidFill>
          <a:schemeClr val="tx1"/>
        </a:solidFill>
        <a:latin typeface="+mn-lt"/>
        <a:ea typeface="+mn-ea"/>
        <a:cs typeface="+mn-cs"/>
      </a:defRPr>
    </a:lvl3pPr>
    <a:lvl4pPr marL="3950208" algn="l" defTabSz="2633472" rtl="0" eaLnBrk="1" latinLnBrk="0" hangingPunct="1">
      <a:defRPr sz="5184" kern="1200">
        <a:solidFill>
          <a:schemeClr val="tx1"/>
        </a:solidFill>
        <a:latin typeface="+mn-lt"/>
        <a:ea typeface="+mn-ea"/>
        <a:cs typeface="+mn-cs"/>
      </a:defRPr>
    </a:lvl4pPr>
    <a:lvl5pPr marL="5266944" algn="l" defTabSz="2633472" rtl="0" eaLnBrk="1" latinLnBrk="0" hangingPunct="1">
      <a:defRPr sz="5184" kern="1200">
        <a:solidFill>
          <a:schemeClr val="tx1"/>
        </a:solidFill>
        <a:latin typeface="+mn-lt"/>
        <a:ea typeface="+mn-ea"/>
        <a:cs typeface="+mn-cs"/>
      </a:defRPr>
    </a:lvl5pPr>
    <a:lvl6pPr marL="6583680" algn="l" defTabSz="2633472" rtl="0" eaLnBrk="1" latinLnBrk="0" hangingPunct="1">
      <a:defRPr sz="5184" kern="1200">
        <a:solidFill>
          <a:schemeClr val="tx1"/>
        </a:solidFill>
        <a:latin typeface="+mn-lt"/>
        <a:ea typeface="+mn-ea"/>
        <a:cs typeface="+mn-cs"/>
      </a:defRPr>
    </a:lvl6pPr>
    <a:lvl7pPr marL="7900416" algn="l" defTabSz="2633472" rtl="0" eaLnBrk="1" latinLnBrk="0" hangingPunct="1">
      <a:defRPr sz="5184" kern="1200">
        <a:solidFill>
          <a:schemeClr val="tx1"/>
        </a:solidFill>
        <a:latin typeface="+mn-lt"/>
        <a:ea typeface="+mn-ea"/>
        <a:cs typeface="+mn-cs"/>
      </a:defRPr>
    </a:lvl7pPr>
    <a:lvl8pPr marL="9217152" algn="l" defTabSz="2633472" rtl="0" eaLnBrk="1" latinLnBrk="0" hangingPunct="1">
      <a:defRPr sz="5184" kern="1200">
        <a:solidFill>
          <a:schemeClr val="tx1"/>
        </a:solidFill>
        <a:latin typeface="+mn-lt"/>
        <a:ea typeface="+mn-ea"/>
        <a:cs typeface="+mn-cs"/>
      </a:defRPr>
    </a:lvl8pPr>
    <a:lvl9pPr marL="10533888" algn="l" defTabSz="2633472" rtl="0" eaLnBrk="1" latinLnBrk="0" hangingPunct="1">
      <a:defRPr sz="5184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6912" userDrawn="1">
          <p15:clr>
            <a:srgbClr val="A4A3A4"/>
          </p15:clr>
        </p15:guide>
        <p15:guide id="2" pos="1036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25" autoAdjust="0"/>
  </p:normalViewPr>
  <p:slideViewPr>
    <p:cSldViewPr snapToGrid="0" snapToObjects="1" showGuides="1">
      <p:cViewPr varScale="1">
        <p:scale>
          <a:sx n="11" d="100"/>
          <a:sy n="11" d="100"/>
        </p:scale>
        <p:origin x="45" y="2006"/>
      </p:cViewPr>
      <p:guideLst>
        <p:guide orient="horz" pos="6912"/>
        <p:guide pos="1036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68880" y="3591562"/>
            <a:ext cx="27980640" cy="7640320"/>
          </a:xfrm>
        </p:spPr>
        <p:txBody>
          <a:bodyPr anchor="b"/>
          <a:lstStyle>
            <a:lvl1pPr algn="ctr">
              <a:defRPr sz="19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114800" y="11526522"/>
            <a:ext cx="24688800" cy="5298438"/>
          </a:xfrm>
        </p:spPr>
        <p:txBody>
          <a:bodyPr/>
          <a:lstStyle>
            <a:lvl1pPr marL="0" indent="0" algn="ctr">
              <a:buNone/>
              <a:defRPr sz="7680"/>
            </a:lvl1pPr>
            <a:lvl2pPr marL="1463040" indent="0" algn="ctr">
              <a:buNone/>
              <a:defRPr sz="6400"/>
            </a:lvl2pPr>
            <a:lvl3pPr marL="2926080" indent="0" algn="ctr">
              <a:buNone/>
              <a:defRPr sz="5760"/>
            </a:lvl3pPr>
            <a:lvl4pPr marL="4389120" indent="0" algn="ctr">
              <a:buNone/>
              <a:defRPr sz="5120"/>
            </a:lvl4pPr>
            <a:lvl5pPr marL="5852160" indent="0" algn="ctr">
              <a:buNone/>
              <a:defRPr sz="5120"/>
            </a:lvl5pPr>
            <a:lvl6pPr marL="7315200" indent="0" algn="ctr">
              <a:buNone/>
              <a:defRPr sz="5120"/>
            </a:lvl6pPr>
            <a:lvl7pPr marL="8778240" indent="0" algn="ctr">
              <a:buNone/>
              <a:defRPr sz="5120"/>
            </a:lvl7pPr>
            <a:lvl8pPr marL="10241280" indent="0" algn="ctr">
              <a:buNone/>
              <a:defRPr sz="5120"/>
            </a:lvl8pPr>
            <a:lvl9pPr marL="11704320" indent="0" algn="ctr">
              <a:buNone/>
              <a:defRPr sz="51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540968-CCCE-0047-A626-39467718A8A2}" type="datetimeFigureOut">
              <a:rPr lang="en-US" smtClean="0"/>
              <a:t>6/2/2020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BCAFD8-4F99-8644-A745-0DE804EBFF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18392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540968-CCCE-0047-A626-39467718A8A2}" type="datetimeFigureOut">
              <a:rPr lang="en-US" smtClean="0"/>
              <a:t>6/2/2020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BCAFD8-4F99-8644-A745-0DE804EBFF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70517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3557232" y="1168400"/>
            <a:ext cx="7098030" cy="18597882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63142" y="1168400"/>
            <a:ext cx="20882610" cy="18597882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540968-CCCE-0047-A626-39467718A8A2}" type="datetimeFigureOut">
              <a:rPr lang="en-US" smtClean="0"/>
              <a:t>6/2/2020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BCAFD8-4F99-8644-A745-0DE804EBFF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27212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540968-CCCE-0047-A626-39467718A8A2}" type="datetimeFigureOut">
              <a:rPr lang="en-US" smtClean="0"/>
              <a:t>6/2/2020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BCAFD8-4F99-8644-A745-0DE804EBFF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46641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45997" y="5471167"/>
            <a:ext cx="28392120" cy="9128758"/>
          </a:xfrm>
        </p:spPr>
        <p:txBody>
          <a:bodyPr anchor="b"/>
          <a:lstStyle>
            <a:lvl1pPr>
              <a:defRPr sz="19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45997" y="14686287"/>
            <a:ext cx="28392120" cy="4800598"/>
          </a:xfrm>
        </p:spPr>
        <p:txBody>
          <a:bodyPr/>
          <a:lstStyle>
            <a:lvl1pPr marL="0" indent="0">
              <a:buNone/>
              <a:defRPr sz="7680">
                <a:solidFill>
                  <a:schemeClr val="tx1"/>
                </a:solidFill>
              </a:defRPr>
            </a:lvl1pPr>
            <a:lvl2pPr marL="1463040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2pPr>
            <a:lvl3pPr marL="2926080" indent="0">
              <a:buNone/>
              <a:defRPr sz="5760">
                <a:solidFill>
                  <a:schemeClr val="tx1">
                    <a:tint val="75000"/>
                  </a:schemeClr>
                </a:solidFill>
              </a:defRPr>
            </a:lvl3pPr>
            <a:lvl4pPr marL="4389120" indent="0">
              <a:buNone/>
              <a:defRPr sz="5120">
                <a:solidFill>
                  <a:schemeClr val="tx1">
                    <a:tint val="75000"/>
                  </a:schemeClr>
                </a:solidFill>
              </a:defRPr>
            </a:lvl4pPr>
            <a:lvl5pPr marL="5852160" indent="0">
              <a:buNone/>
              <a:defRPr sz="5120">
                <a:solidFill>
                  <a:schemeClr val="tx1">
                    <a:tint val="75000"/>
                  </a:schemeClr>
                </a:solidFill>
              </a:defRPr>
            </a:lvl5pPr>
            <a:lvl6pPr marL="7315200" indent="0">
              <a:buNone/>
              <a:defRPr sz="5120">
                <a:solidFill>
                  <a:schemeClr val="tx1">
                    <a:tint val="75000"/>
                  </a:schemeClr>
                </a:solidFill>
              </a:defRPr>
            </a:lvl6pPr>
            <a:lvl7pPr marL="8778240" indent="0">
              <a:buNone/>
              <a:defRPr sz="5120">
                <a:solidFill>
                  <a:schemeClr val="tx1">
                    <a:tint val="75000"/>
                  </a:schemeClr>
                </a:solidFill>
              </a:defRPr>
            </a:lvl7pPr>
            <a:lvl8pPr marL="10241280" indent="0">
              <a:buNone/>
              <a:defRPr sz="5120">
                <a:solidFill>
                  <a:schemeClr val="tx1">
                    <a:tint val="75000"/>
                  </a:schemeClr>
                </a:solidFill>
              </a:defRPr>
            </a:lvl8pPr>
            <a:lvl9pPr marL="11704320" indent="0">
              <a:buNone/>
              <a:defRPr sz="51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540968-CCCE-0047-A626-39467718A8A2}" type="datetimeFigureOut">
              <a:rPr lang="en-US" smtClean="0"/>
              <a:t>6/2/2020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BCAFD8-4F99-8644-A745-0DE804EBFF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51080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63140" y="5842000"/>
            <a:ext cx="13990320" cy="1392428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664940" y="5842000"/>
            <a:ext cx="13990320" cy="1392428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540968-CCCE-0047-A626-39467718A8A2}" type="datetimeFigureOut">
              <a:rPr lang="en-US" smtClean="0"/>
              <a:t>6/2/2020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BCAFD8-4F99-8644-A745-0DE804EBFF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92364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67428" y="1168405"/>
            <a:ext cx="28392120" cy="424180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67431" y="5379722"/>
            <a:ext cx="13926024" cy="2636518"/>
          </a:xfrm>
        </p:spPr>
        <p:txBody>
          <a:bodyPr anchor="b"/>
          <a:lstStyle>
            <a:lvl1pPr marL="0" indent="0">
              <a:buNone/>
              <a:defRPr sz="7680" b="1"/>
            </a:lvl1pPr>
            <a:lvl2pPr marL="1463040" indent="0">
              <a:buNone/>
              <a:defRPr sz="6400" b="1"/>
            </a:lvl2pPr>
            <a:lvl3pPr marL="2926080" indent="0">
              <a:buNone/>
              <a:defRPr sz="5760" b="1"/>
            </a:lvl3pPr>
            <a:lvl4pPr marL="4389120" indent="0">
              <a:buNone/>
              <a:defRPr sz="5120" b="1"/>
            </a:lvl4pPr>
            <a:lvl5pPr marL="5852160" indent="0">
              <a:buNone/>
              <a:defRPr sz="5120" b="1"/>
            </a:lvl5pPr>
            <a:lvl6pPr marL="7315200" indent="0">
              <a:buNone/>
              <a:defRPr sz="5120" b="1"/>
            </a:lvl6pPr>
            <a:lvl7pPr marL="8778240" indent="0">
              <a:buNone/>
              <a:defRPr sz="5120" b="1"/>
            </a:lvl7pPr>
            <a:lvl8pPr marL="10241280" indent="0">
              <a:buNone/>
              <a:defRPr sz="5120" b="1"/>
            </a:lvl8pPr>
            <a:lvl9pPr marL="11704320" indent="0">
              <a:buNone/>
              <a:defRPr sz="512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267431" y="8016240"/>
            <a:ext cx="13926024" cy="1179068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6664942" y="5379722"/>
            <a:ext cx="13994608" cy="2636518"/>
          </a:xfrm>
        </p:spPr>
        <p:txBody>
          <a:bodyPr anchor="b"/>
          <a:lstStyle>
            <a:lvl1pPr marL="0" indent="0">
              <a:buNone/>
              <a:defRPr sz="7680" b="1"/>
            </a:lvl1pPr>
            <a:lvl2pPr marL="1463040" indent="0">
              <a:buNone/>
              <a:defRPr sz="6400" b="1"/>
            </a:lvl2pPr>
            <a:lvl3pPr marL="2926080" indent="0">
              <a:buNone/>
              <a:defRPr sz="5760" b="1"/>
            </a:lvl3pPr>
            <a:lvl4pPr marL="4389120" indent="0">
              <a:buNone/>
              <a:defRPr sz="5120" b="1"/>
            </a:lvl4pPr>
            <a:lvl5pPr marL="5852160" indent="0">
              <a:buNone/>
              <a:defRPr sz="5120" b="1"/>
            </a:lvl5pPr>
            <a:lvl6pPr marL="7315200" indent="0">
              <a:buNone/>
              <a:defRPr sz="5120" b="1"/>
            </a:lvl6pPr>
            <a:lvl7pPr marL="8778240" indent="0">
              <a:buNone/>
              <a:defRPr sz="5120" b="1"/>
            </a:lvl7pPr>
            <a:lvl8pPr marL="10241280" indent="0">
              <a:buNone/>
              <a:defRPr sz="5120" b="1"/>
            </a:lvl8pPr>
            <a:lvl9pPr marL="11704320" indent="0">
              <a:buNone/>
              <a:defRPr sz="512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6664942" y="8016240"/>
            <a:ext cx="13994608" cy="1179068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540968-CCCE-0047-A626-39467718A8A2}" type="datetimeFigureOut">
              <a:rPr lang="en-US" smtClean="0"/>
              <a:t>6/2/2020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BCAFD8-4F99-8644-A745-0DE804EBFF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03864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540968-CCCE-0047-A626-39467718A8A2}" type="datetimeFigureOut">
              <a:rPr lang="en-US" smtClean="0"/>
              <a:t>6/2/2020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BCAFD8-4F99-8644-A745-0DE804EBFF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65324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540968-CCCE-0047-A626-39467718A8A2}" type="datetimeFigureOut">
              <a:rPr lang="en-US" smtClean="0"/>
              <a:t>6/2/2020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BCAFD8-4F99-8644-A745-0DE804EBFF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46835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67428" y="1463040"/>
            <a:ext cx="10617041" cy="5120640"/>
          </a:xfrm>
        </p:spPr>
        <p:txBody>
          <a:bodyPr anchor="b"/>
          <a:lstStyle>
            <a:lvl1pPr>
              <a:defRPr sz="102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994608" y="3159765"/>
            <a:ext cx="16664940" cy="15595600"/>
          </a:xfrm>
        </p:spPr>
        <p:txBody>
          <a:bodyPr/>
          <a:lstStyle>
            <a:lvl1pPr>
              <a:defRPr sz="10240"/>
            </a:lvl1pPr>
            <a:lvl2pPr>
              <a:defRPr sz="8960"/>
            </a:lvl2pPr>
            <a:lvl3pPr>
              <a:defRPr sz="7680"/>
            </a:lvl3pPr>
            <a:lvl4pPr>
              <a:defRPr sz="6400"/>
            </a:lvl4pPr>
            <a:lvl5pPr>
              <a:defRPr sz="6400"/>
            </a:lvl5pPr>
            <a:lvl6pPr>
              <a:defRPr sz="6400"/>
            </a:lvl6pPr>
            <a:lvl7pPr>
              <a:defRPr sz="6400"/>
            </a:lvl7pPr>
            <a:lvl8pPr>
              <a:defRPr sz="6400"/>
            </a:lvl8pPr>
            <a:lvl9pPr>
              <a:defRPr sz="64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67428" y="6583680"/>
            <a:ext cx="10617041" cy="12197082"/>
          </a:xfrm>
        </p:spPr>
        <p:txBody>
          <a:bodyPr/>
          <a:lstStyle>
            <a:lvl1pPr marL="0" indent="0">
              <a:buNone/>
              <a:defRPr sz="5120"/>
            </a:lvl1pPr>
            <a:lvl2pPr marL="1463040" indent="0">
              <a:buNone/>
              <a:defRPr sz="4480"/>
            </a:lvl2pPr>
            <a:lvl3pPr marL="2926080" indent="0">
              <a:buNone/>
              <a:defRPr sz="3840"/>
            </a:lvl3pPr>
            <a:lvl4pPr marL="4389120" indent="0">
              <a:buNone/>
              <a:defRPr sz="3200"/>
            </a:lvl4pPr>
            <a:lvl5pPr marL="5852160" indent="0">
              <a:buNone/>
              <a:defRPr sz="3200"/>
            </a:lvl5pPr>
            <a:lvl6pPr marL="7315200" indent="0">
              <a:buNone/>
              <a:defRPr sz="3200"/>
            </a:lvl6pPr>
            <a:lvl7pPr marL="8778240" indent="0">
              <a:buNone/>
              <a:defRPr sz="3200"/>
            </a:lvl7pPr>
            <a:lvl8pPr marL="10241280" indent="0">
              <a:buNone/>
              <a:defRPr sz="3200"/>
            </a:lvl8pPr>
            <a:lvl9pPr marL="11704320" indent="0">
              <a:buNone/>
              <a:defRPr sz="32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540968-CCCE-0047-A626-39467718A8A2}" type="datetimeFigureOut">
              <a:rPr lang="en-US" smtClean="0"/>
              <a:t>6/2/2020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BCAFD8-4F99-8644-A745-0DE804EBFF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8947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67428" y="1463040"/>
            <a:ext cx="10617041" cy="5120640"/>
          </a:xfrm>
        </p:spPr>
        <p:txBody>
          <a:bodyPr anchor="b"/>
          <a:lstStyle>
            <a:lvl1pPr>
              <a:defRPr sz="102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3994608" y="3159765"/>
            <a:ext cx="16664940" cy="15595600"/>
          </a:xfrm>
        </p:spPr>
        <p:txBody>
          <a:bodyPr anchor="t"/>
          <a:lstStyle>
            <a:lvl1pPr marL="0" indent="0">
              <a:buNone/>
              <a:defRPr sz="10240"/>
            </a:lvl1pPr>
            <a:lvl2pPr marL="1463040" indent="0">
              <a:buNone/>
              <a:defRPr sz="8960"/>
            </a:lvl2pPr>
            <a:lvl3pPr marL="2926080" indent="0">
              <a:buNone/>
              <a:defRPr sz="7680"/>
            </a:lvl3pPr>
            <a:lvl4pPr marL="4389120" indent="0">
              <a:buNone/>
              <a:defRPr sz="6400"/>
            </a:lvl4pPr>
            <a:lvl5pPr marL="5852160" indent="0">
              <a:buNone/>
              <a:defRPr sz="6400"/>
            </a:lvl5pPr>
            <a:lvl6pPr marL="7315200" indent="0">
              <a:buNone/>
              <a:defRPr sz="6400"/>
            </a:lvl6pPr>
            <a:lvl7pPr marL="8778240" indent="0">
              <a:buNone/>
              <a:defRPr sz="6400"/>
            </a:lvl7pPr>
            <a:lvl8pPr marL="10241280" indent="0">
              <a:buNone/>
              <a:defRPr sz="6400"/>
            </a:lvl8pPr>
            <a:lvl9pPr marL="11704320" indent="0">
              <a:buNone/>
              <a:defRPr sz="6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67428" y="6583680"/>
            <a:ext cx="10617041" cy="12197082"/>
          </a:xfrm>
        </p:spPr>
        <p:txBody>
          <a:bodyPr/>
          <a:lstStyle>
            <a:lvl1pPr marL="0" indent="0">
              <a:buNone/>
              <a:defRPr sz="5120"/>
            </a:lvl1pPr>
            <a:lvl2pPr marL="1463040" indent="0">
              <a:buNone/>
              <a:defRPr sz="4480"/>
            </a:lvl2pPr>
            <a:lvl3pPr marL="2926080" indent="0">
              <a:buNone/>
              <a:defRPr sz="3840"/>
            </a:lvl3pPr>
            <a:lvl4pPr marL="4389120" indent="0">
              <a:buNone/>
              <a:defRPr sz="3200"/>
            </a:lvl4pPr>
            <a:lvl5pPr marL="5852160" indent="0">
              <a:buNone/>
              <a:defRPr sz="3200"/>
            </a:lvl5pPr>
            <a:lvl6pPr marL="7315200" indent="0">
              <a:buNone/>
              <a:defRPr sz="3200"/>
            </a:lvl6pPr>
            <a:lvl7pPr marL="8778240" indent="0">
              <a:buNone/>
              <a:defRPr sz="3200"/>
            </a:lvl7pPr>
            <a:lvl8pPr marL="10241280" indent="0">
              <a:buNone/>
              <a:defRPr sz="3200"/>
            </a:lvl8pPr>
            <a:lvl9pPr marL="11704320" indent="0">
              <a:buNone/>
              <a:defRPr sz="32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540968-CCCE-0047-A626-39467718A8A2}" type="datetimeFigureOut">
              <a:rPr lang="en-US" smtClean="0"/>
              <a:t>6/2/2020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BCAFD8-4F99-8644-A745-0DE804EBFF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34369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263140" y="1168405"/>
            <a:ext cx="28392120" cy="42418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63140" y="5842000"/>
            <a:ext cx="28392120" cy="1392428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263140" y="20340325"/>
            <a:ext cx="7406640" cy="1168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8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540968-CCCE-0047-A626-39467718A8A2}" type="datetimeFigureOut">
              <a:rPr lang="en-US" smtClean="0"/>
              <a:t>6/2/2020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904220" y="20340325"/>
            <a:ext cx="11109960" cy="1168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8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3248620" y="20340325"/>
            <a:ext cx="7406640" cy="1168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8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BCAFD8-4F99-8644-A745-0DE804EBFF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03798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2926080" rtl="0" eaLnBrk="1" latinLnBrk="0" hangingPunct="1">
        <a:lnSpc>
          <a:spcPct val="90000"/>
        </a:lnSpc>
        <a:spcBef>
          <a:spcPct val="0"/>
        </a:spcBef>
        <a:buNone/>
        <a:defRPr sz="140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731520" indent="-731520" algn="l" defTabSz="2926080" rtl="0" eaLnBrk="1" latinLnBrk="0" hangingPunct="1">
        <a:lnSpc>
          <a:spcPct val="90000"/>
        </a:lnSpc>
        <a:spcBef>
          <a:spcPts val="3200"/>
        </a:spcBef>
        <a:buFont typeface="Arial" panose="020B0604020202020204" pitchFamily="34" charset="0"/>
        <a:buChar char="•"/>
        <a:defRPr sz="8960" kern="1200">
          <a:solidFill>
            <a:schemeClr val="tx1"/>
          </a:solidFill>
          <a:latin typeface="+mn-lt"/>
          <a:ea typeface="+mn-ea"/>
          <a:cs typeface="+mn-cs"/>
        </a:defRPr>
      </a:lvl1pPr>
      <a:lvl2pPr marL="2194560" indent="-731520" algn="l" defTabSz="2926080" rtl="0" eaLnBrk="1" latinLnBrk="0" hangingPunct="1">
        <a:lnSpc>
          <a:spcPct val="90000"/>
        </a:lnSpc>
        <a:spcBef>
          <a:spcPts val="1600"/>
        </a:spcBef>
        <a:buFont typeface="Arial" panose="020B0604020202020204" pitchFamily="34" charset="0"/>
        <a:buChar char="•"/>
        <a:defRPr sz="7680" kern="1200">
          <a:solidFill>
            <a:schemeClr val="tx1"/>
          </a:solidFill>
          <a:latin typeface="+mn-lt"/>
          <a:ea typeface="+mn-ea"/>
          <a:cs typeface="+mn-cs"/>
        </a:defRPr>
      </a:lvl2pPr>
      <a:lvl3pPr marL="3657600" indent="-731520" algn="l" defTabSz="2926080" rtl="0" eaLnBrk="1" latinLnBrk="0" hangingPunct="1">
        <a:lnSpc>
          <a:spcPct val="90000"/>
        </a:lnSpc>
        <a:spcBef>
          <a:spcPts val="1600"/>
        </a:spcBef>
        <a:buFont typeface="Arial" panose="020B0604020202020204" pitchFamily="34" charset="0"/>
        <a:buChar char="•"/>
        <a:defRPr sz="6400" kern="1200">
          <a:solidFill>
            <a:schemeClr val="tx1"/>
          </a:solidFill>
          <a:latin typeface="+mn-lt"/>
          <a:ea typeface="+mn-ea"/>
          <a:cs typeface="+mn-cs"/>
        </a:defRPr>
      </a:lvl3pPr>
      <a:lvl4pPr marL="5120640" indent="-731520" algn="l" defTabSz="2926080" rtl="0" eaLnBrk="1" latinLnBrk="0" hangingPunct="1">
        <a:lnSpc>
          <a:spcPct val="90000"/>
        </a:lnSpc>
        <a:spcBef>
          <a:spcPts val="1600"/>
        </a:spcBef>
        <a:buFont typeface="Arial" panose="020B0604020202020204" pitchFamily="34" charset="0"/>
        <a:buChar char="•"/>
        <a:defRPr sz="5760" kern="1200">
          <a:solidFill>
            <a:schemeClr val="tx1"/>
          </a:solidFill>
          <a:latin typeface="+mn-lt"/>
          <a:ea typeface="+mn-ea"/>
          <a:cs typeface="+mn-cs"/>
        </a:defRPr>
      </a:lvl4pPr>
      <a:lvl5pPr marL="6583680" indent="-731520" algn="l" defTabSz="2926080" rtl="0" eaLnBrk="1" latinLnBrk="0" hangingPunct="1">
        <a:lnSpc>
          <a:spcPct val="90000"/>
        </a:lnSpc>
        <a:spcBef>
          <a:spcPts val="1600"/>
        </a:spcBef>
        <a:buFont typeface="Arial" panose="020B0604020202020204" pitchFamily="34" charset="0"/>
        <a:buChar char="•"/>
        <a:defRPr sz="5760" kern="1200">
          <a:solidFill>
            <a:schemeClr val="tx1"/>
          </a:solidFill>
          <a:latin typeface="+mn-lt"/>
          <a:ea typeface="+mn-ea"/>
          <a:cs typeface="+mn-cs"/>
        </a:defRPr>
      </a:lvl5pPr>
      <a:lvl6pPr marL="8046720" indent="-731520" algn="l" defTabSz="2926080" rtl="0" eaLnBrk="1" latinLnBrk="0" hangingPunct="1">
        <a:lnSpc>
          <a:spcPct val="90000"/>
        </a:lnSpc>
        <a:spcBef>
          <a:spcPts val="1600"/>
        </a:spcBef>
        <a:buFont typeface="Arial" panose="020B0604020202020204" pitchFamily="34" charset="0"/>
        <a:buChar char="•"/>
        <a:defRPr sz="5760" kern="1200">
          <a:solidFill>
            <a:schemeClr val="tx1"/>
          </a:solidFill>
          <a:latin typeface="+mn-lt"/>
          <a:ea typeface="+mn-ea"/>
          <a:cs typeface="+mn-cs"/>
        </a:defRPr>
      </a:lvl6pPr>
      <a:lvl7pPr marL="9509760" indent="-731520" algn="l" defTabSz="2926080" rtl="0" eaLnBrk="1" latinLnBrk="0" hangingPunct="1">
        <a:lnSpc>
          <a:spcPct val="90000"/>
        </a:lnSpc>
        <a:spcBef>
          <a:spcPts val="1600"/>
        </a:spcBef>
        <a:buFont typeface="Arial" panose="020B0604020202020204" pitchFamily="34" charset="0"/>
        <a:buChar char="•"/>
        <a:defRPr sz="5760" kern="1200">
          <a:solidFill>
            <a:schemeClr val="tx1"/>
          </a:solidFill>
          <a:latin typeface="+mn-lt"/>
          <a:ea typeface="+mn-ea"/>
          <a:cs typeface="+mn-cs"/>
        </a:defRPr>
      </a:lvl7pPr>
      <a:lvl8pPr marL="10972800" indent="-731520" algn="l" defTabSz="2926080" rtl="0" eaLnBrk="1" latinLnBrk="0" hangingPunct="1">
        <a:lnSpc>
          <a:spcPct val="90000"/>
        </a:lnSpc>
        <a:spcBef>
          <a:spcPts val="1600"/>
        </a:spcBef>
        <a:buFont typeface="Arial" panose="020B0604020202020204" pitchFamily="34" charset="0"/>
        <a:buChar char="•"/>
        <a:defRPr sz="5760" kern="1200">
          <a:solidFill>
            <a:schemeClr val="tx1"/>
          </a:solidFill>
          <a:latin typeface="+mn-lt"/>
          <a:ea typeface="+mn-ea"/>
          <a:cs typeface="+mn-cs"/>
        </a:defRPr>
      </a:lvl8pPr>
      <a:lvl9pPr marL="12435840" indent="-731520" algn="l" defTabSz="2926080" rtl="0" eaLnBrk="1" latinLnBrk="0" hangingPunct="1">
        <a:lnSpc>
          <a:spcPct val="90000"/>
        </a:lnSpc>
        <a:spcBef>
          <a:spcPts val="1600"/>
        </a:spcBef>
        <a:buFont typeface="Arial" panose="020B0604020202020204" pitchFamily="34" charset="0"/>
        <a:buChar char="•"/>
        <a:defRPr sz="57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926080" rtl="0" eaLnBrk="1" latinLnBrk="0" hangingPunct="1">
        <a:defRPr sz="5760" kern="1200">
          <a:solidFill>
            <a:schemeClr val="tx1"/>
          </a:solidFill>
          <a:latin typeface="+mn-lt"/>
          <a:ea typeface="+mn-ea"/>
          <a:cs typeface="+mn-cs"/>
        </a:defRPr>
      </a:lvl1pPr>
      <a:lvl2pPr marL="1463040" algn="l" defTabSz="2926080" rtl="0" eaLnBrk="1" latinLnBrk="0" hangingPunct="1">
        <a:defRPr sz="5760" kern="1200">
          <a:solidFill>
            <a:schemeClr val="tx1"/>
          </a:solidFill>
          <a:latin typeface="+mn-lt"/>
          <a:ea typeface="+mn-ea"/>
          <a:cs typeface="+mn-cs"/>
        </a:defRPr>
      </a:lvl2pPr>
      <a:lvl3pPr marL="2926080" algn="l" defTabSz="2926080" rtl="0" eaLnBrk="1" latinLnBrk="0" hangingPunct="1">
        <a:defRPr sz="5760" kern="1200">
          <a:solidFill>
            <a:schemeClr val="tx1"/>
          </a:solidFill>
          <a:latin typeface="+mn-lt"/>
          <a:ea typeface="+mn-ea"/>
          <a:cs typeface="+mn-cs"/>
        </a:defRPr>
      </a:lvl3pPr>
      <a:lvl4pPr marL="4389120" algn="l" defTabSz="2926080" rtl="0" eaLnBrk="1" latinLnBrk="0" hangingPunct="1">
        <a:defRPr sz="5760" kern="1200">
          <a:solidFill>
            <a:schemeClr val="tx1"/>
          </a:solidFill>
          <a:latin typeface="+mn-lt"/>
          <a:ea typeface="+mn-ea"/>
          <a:cs typeface="+mn-cs"/>
        </a:defRPr>
      </a:lvl4pPr>
      <a:lvl5pPr marL="5852160" algn="l" defTabSz="2926080" rtl="0" eaLnBrk="1" latinLnBrk="0" hangingPunct="1">
        <a:defRPr sz="5760" kern="1200">
          <a:solidFill>
            <a:schemeClr val="tx1"/>
          </a:solidFill>
          <a:latin typeface="+mn-lt"/>
          <a:ea typeface="+mn-ea"/>
          <a:cs typeface="+mn-cs"/>
        </a:defRPr>
      </a:lvl5pPr>
      <a:lvl6pPr marL="7315200" algn="l" defTabSz="2926080" rtl="0" eaLnBrk="1" latinLnBrk="0" hangingPunct="1">
        <a:defRPr sz="5760" kern="1200">
          <a:solidFill>
            <a:schemeClr val="tx1"/>
          </a:solidFill>
          <a:latin typeface="+mn-lt"/>
          <a:ea typeface="+mn-ea"/>
          <a:cs typeface="+mn-cs"/>
        </a:defRPr>
      </a:lvl6pPr>
      <a:lvl7pPr marL="8778240" algn="l" defTabSz="2926080" rtl="0" eaLnBrk="1" latinLnBrk="0" hangingPunct="1">
        <a:defRPr sz="5760" kern="1200">
          <a:solidFill>
            <a:schemeClr val="tx1"/>
          </a:solidFill>
          <a:latin typeface="+mn-lt"/>
          <a:ea typeface="+mn-ea"/>
          <a:cs typeface="+mn-cs"/>
        </a:defRPr>
      </a:lvl7pPr>
      <a:lvl8pPr marL="10241280" algn="l" defTabSz="2926080" rtl="0" eaLnBrk="1" latinLnBrk="0" hangingPunct="1">
        <a:defRPr sz="5760" kern="1200">
          <a:solidFill>
            <a:schemeClr val="tx1"/>
          </a:solidFill>
          <a:latin typeface="+mn-lt"/>
          <a:ea typeface="+mn-ea"/>
          <a:cs typeface="+mn-cs"/>
        </a:defRPr>
      </a:lvl8pPr>
      <a:lvl9pPr marL="11704320" algn="l" defTabSz="2926080" rtl="0" eaLnBrk="1" latinLnBrk="0" hangingPunct="1">
        <a:defRPr sz="57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 hidden="1">
            <a:extLst>
              <a:ext uri="{FF2B5EF4-FFF2-40B4-BE49-F238E27FC236}">
                <a16:creationId xmlns:a16="http://schemas.microsoft.com/office/drawing/2014/main" id="{8AB70A4E-CC12-5444-BBC3-F643DE4D6BC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468880" y="8165373"/>
            <a:ext cx="27980640" cy="5614853"/>
          </a:xfrm>
        </p:spPr>
        <p:txBody>
          <a:bodyPr/>
          <a:lstStyle/>
          <a:p>
            <a:r>
              <a:rPr lang="en-US" dirty="0"/>
              <a:t>No campfires due to wildfire danger sign, 36x24</a:t>
            </a:r>
          </a:p>
        </p:txBody>
      </p:sp>
      <p:pic>
        <p:nvPicPr>
          <p:cNvPr id="3" name="Picture 2" descr="Red circle enclosing a white X, indicating prohibited, partially covering but not obscuring an orange flame with black logs at the base. ”NO CAMPFIRES&quot; is in red, all caps sans serif font. Underneath, stretching the length of the bottom border, &quot;DUE TO WILDFIRE DANGER&quot; is in a black, all caps, sans serif condensed font.">
            <a:extLst>
              <a:ext uri="{FF2B5EF4-FFF2-40B4-BE49-F238E27FC236}">
                <a16:creationId xmlns:a16="http://schemas.microsoft.com/office/drawing/2014/main" id="{796385D0-FC02-3244-B8B5-AA5388FB045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7600" y="1276350"/>
            <a:ext cx="30683200" cy="19392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393650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18</TotalTime>
  <Words>9</Words>
  <Application>Microsoft Office PowerPoint</Application>
  <PresentationFormat>Custom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No campfires due to wildfire danger sign, 36x24</vt:lpstr>
    </vt:vector>
  </TitlesOfParts>
  <Manager>NWCG</Manager>
  <Company>US Forest Service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 campfires due to wildfire danger sign, 36x24</dc:title>
  <dc:subject>Campfires</dc:subject>
  <dc:creator>Gwen Hensley</dc:creator>
  <cp:keywords>Campfires, Sign</cp:keywords>
  <dc:description/>
  <cp:lastModifiedBy>Rhonda N</cp:lastModifiedBy>
  <cp:revision>6</cp:revision>
  <dcterms:created xsi:type="dcterms:W3CDTF">2020-05-12T12:23:00Z</dcterms:created>
  <dcterms:modified xsi:type="dcterms:W3CDTF">2020-06-02T13:55:21Z</dcterms:modified>
  <cp:category>Campfires</cp:category>
</cp:coreProperties>
</file>