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21945600" cy="16459200"/>
  <p:notesSz cx="6858000" cy="9144000"/>
  <p:defaultTextStyle>
    <a:defPPr>
      <a:defRPr lang="en-US"/>
    </a:defPPr>
    <a:lvl1pPr marL="0" algn="l" defTabSz="1843430" rtl="0" eaLnBrk="1" latinLnBrk="0" hangingPunct="1">
      <a:defRPr sz="3629" kern="1200">
        <a:solidFill>
          <a:schemeClr val="tx1"/>
        </a:solidFill>
        <a:latin typeface="+mn-lt"/>
        <a:ea typeface="+mn-ea"/>
        <a:cs typeface="+mn-cs"/>
      </a:defRPr>
    </a:lvl1pPr>
    <a:lvl2pPr marL="921715" algn="l" defTabSz="1843430" rtl="0" eaLnBrk="1" latinLnBrk="0" hangingPunct="1">
      <a:defRPr sz="3629" kern="1200">
        <a:solidFill>
          <a:schemeClr val="tx1"/>
        </a:solidFill>
        <a:latin typeface="+mn-lt"/>
        <a:ea typeface="+mn-ea"/>
        <a:cs typeface="+mn-cs"/>
      </a:defRPr>
    </a:lvl2pPr>
    <a:lvl3pPr marL="1843430" algn="l" defTabSz="1843430" rtl="0" eaLnBrk="1" latinLnBrk="0" hangingPunct="1">
      <a:defRPr sz="3629" kern="1200">
        <a:solidFill>
          <a:schemeClr val="tx1"/>
        </a:solidFill>
        <a:latin typeface="+mn-lt"/>
        <a:ea typeface="+mn-ea"/>
        <a:cs typeface="+mn-cs"/>
      </a:defRPr>
    </a:lvl3pPr>
    <a:lvl4pPr marL="2765146" algn="l" defTabSz="1843430" rtl="0" eaLnBrk="1" latinLnBrk="0" hangingPunct="1">
      <a:defRPr sz="3629" kern="1200">
        <a:solidFill>
          <a:schemeClr val="tx1"/>
        </a:solidFill>
        <a:latin typeface="+mn-lt"/>
        <a:ea typeface="+mn-ea"/>
        <a:cs typeface="+mn-cs"/>
      </a:defRPr>
    </a:lvl4pPr>
    <a:lvl5pPr marL="3686861" algn="l" defTabSz="1843430" rtl="0" eaLnBrk="1" latinLnBrk="0" hangingPunct="1">
      <a:defRPr sz="3629" kern="1200">
        <a:solidFill>
          <a:schemeClr val="tx1"/>
        </a:solidFill>
        <a:latin typeface="+mn-lt"/>
        <a:ea typeface="+mn-ea"/>
        <a:cs typeface="+mn-cs"/>
      </a:defRPr>
    </a:lvl5pPr>
    <a:lvl6pPr marL="4608576" algn="l" defTabSz="1843430" rtl="0" eaLnBrk="1" latinLnBrk="0" hangingPunct="1">
      <a:defRPr sz="3629" kern="1200">
        <a:solidFill>
          <a:schemeClr val="tx1"/>
        </a:solidFill>
        <a:latin typeface="+mn-lt"/>
        <a:ea typeface="+mn-ea"/>
        <a:cs typeface="+mn-cs"/>
      </a:defRPr>
    </a:lvl6pPr>
    <a:lvl7pPr marL="5530291" algn="l" defTabSz="1843430" rtl="0" eaLnBrk="1" latinLnBrk="0" hangingPunct="1">
      <a:defRPr sz="3629" kern="1200">
        <a:solidFill>
          <a:schemeClr val="tx1"/>
        </a:solidFill>
        <a:latin typeface="+mn-lt"/>
        <a:ea typeface="+mn-ea"/>
        <a:cs typeface="+mn-cs"/>
      </a:defRPr>
    </a:lvl7pPr>
    <a:lvl8pPr marL="6452006" algn="l" defTabSz="1843430" rtl="0" eaLnBrk="1" latinLnBrk="0" hangingPunct="1">
      <a:defRPr sz="3629" kern="1200">
        <a:solidFill>
          <a:schemeClr val="tx1"/>
        </a:solidFill>
        <a:latin typeface="+mn-lt"/>
        <a:ea typeface="+mn-ea"/>
        <a:cs typeface="+mn-cs"/>
      </a:defRPr>
    </a:lvl8pPr>
    <a:lvl9pPr marL="7373722" algn="l" defTabSz="1843430" rtl="0" eaLnBrk="1" latinLnBrk="0" hangingPunct="1">
      <a:defRPr sz="362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84" userDrawn="1">
          <p15:clr>
            <a:srgbClr val="A4A3A4"/>
          </p15:clr>
        </p15:guide>
        <p15:guide id="2" pos="6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1"/>
    <p:restoredTop sz="94631"/>
  </p:normalViewPr>
  <p:slideViewPr>
    <p:cSldViewPr snapToGrid="0" snapToObjects="1" showGuides="1">
      <p:cViewPr varScale="1">
        <p:scale>
          <a:sx n="43" d="100"/>
          <a:sy n="43" d="100"/>
        </p:scale>
        <p:origin x="1080" y="240"/>
      </p:cViewPr>
      <p:guideLst>
        <p:guide orient="horz" pos="5184"/>
        <p:guide pos="69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2693671"/>
            <a:ext cx="18653760" cy="5730240"/>
          </a:xfrm>
        </p:spPr>
        <p:txBody>
          <a:bodyPr anchor="b"/>
          <a:lstStyle>
            <a:lvl1pPr algn="ctr">
              <a:defRPr sz="14400"/>
            </a:lvl1pPr>
          </a:lstStyle>
          <a:p>
            <a:r>
              <a:rPr lang="en-US"/>
              <a:t>Click to edit Master title style</a:t>
            </a:r>
            <a:endParaRPr lang="en-US" dirty="0"/>
          </a:p>
        </p:txBody>
      </p:sp>
      <p:sp>
        <p:nvSpPr>
          <p:cNvPr id="3" name="Subtitle 2"/>
          <p:cNvSpPr>
            <a:spLocks noGrp="1"/>
          </p:cNvSpPr>
          <p:nvPr>
            <p:ph type="subTitle" idx="1"/>
          </p:nvPr>
        </p:nvSpPr>
        <p:spPr>
          <a:xfrm>
            <a:off x="2743200" y="8644891"/>
            <a:ext cx="16459200" cy="3973829"/>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64070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500989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876300"/>
            <a:ext cx="4732020" cy="139484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08761" y="876300"/>
            <a:ext cx="13921740" cy="139484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727887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95009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4103375"/>
            <a:ext cx="18928080" cy="6846569"/>
          </a:xfrm>
        </p:spPr>
        <p:txBody>
          <a:bodyPr anchor="b"/>
          <a:lstStyle>
            <a:lvl1pPr>
              <a:defRPr sz="14400"/>
            </a:lvl1pPr>
          </a:lstStyle>
          <a:p>
            <a:r>
              <a:rPr lang="en-US"/>
              <a:t>Click to edit Master title style</a:t>
            </a:r>
            <a:endParaRPr lang="en-US" dirty="0"/>
          </a:p>
        </p:txBody>
      </p:sp>
      <p:sp>
        <p:nvSpPr>
          <p:cNvPr id="3" name="Text Placeholder 2"/>
          <p:cNvSpPr>
            <a:spLocks noGrp="1"/>
          </p:cNvSpPr>
          <p:nvPr>
            <p:ph type="body" idx="1"/>
          </p:nvPr>
        </p:nvSpPr>
        <p:spPr>
          <a:xfrm>
            <a:off x="1497331" y="11014715"/>
            <a:ext cx="18928080" cy="3600449"/>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147059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08760" y="4381500"/>
            <a:ext cx="9326880" cy="104432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1109960" y="4381500"/>
            <a:ext cx="9326880" cy="104432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665151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876304"/>
            <a:ext cx="18928080" cy="318135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11621" y="4034791"/>
            <a:ext cx="9284016" cy="1977389"/>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4" name="Content Placeholder 3"/>
          <p:cNvSpPr>
            <a:spLocks noGrp="1"/>
          </p:cNvSpPr>
          <p:nvPr>
            <p:ph sz="half" idx="2"/>
          </p:nvPr>
        </p:nvSpPr>
        <p:spPr>
          <a:xfrm>
            <a:off x="1511621" y="6012180"/>
            <a:ext cx="9284016" cy="88430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1109961" y="4034791"/>
            <a:ext cx="9329738" cy="1977389"/>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6" name="Content Placeholder 5"/>
          <p:cNvSpPr>
            <a:spLocks noGrp="1"/>
          </p:cNvSpPr>
          <p:nvPr>
            <p:ph sz="quarter" idx="4"/>
          </p:nvPr>
        </p:nvSpPr>
        <p:spPr>
          <a:xfrm>
            <a:off x="11109961" y="6012180"/>
            <a:ext cx="9329738" cy="88430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BD9F8D-9D17-9648-AB20-218C22AEDDB8}" type="datetimeFigureOut">
              <a:rPr lang="en-US" smtClean="0"/>
              <a:t>5/12/20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3453898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BD9F8D-9D17-9648-AB20-218C22AEDDB8}" type="datetimeFigureOut">
              <a:rPr lang="en-US" smtClean="0"/>
              <a:t>5/12/20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761763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BD9F8D-9D17-9648-AB20-218C22AEDDB8}" type="datetimeFigureOut">
              <a:rPr lang="en-US" smtClean="0"/>
              <a:t>5/12/20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3717459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097280"/>
            <a:ext cx="7078027" cy="3840480"/>
          </a:xfrm>
        </p:spPr>
        <p:txBody>
          <a:bodyPr anchor="b"/>
          <a:lstStyle>
            <a:lvl1pPr>
              <a:defRPr sz="7680"/>
            </a:lvl1pPr>
          </a:lstStyle>
          <a:p>
            <a:r>
              <a:rPr lang="en-US"/>
              <a:t>Click to edit Master title style</a:t>
            </a:r>
            <a:endParaRPr lang="en-US" dirty="0"/>
          </a:p>
        </p:txBody>
      </p:sp>
      <p:sp>
        <p:nvSpPr>
          <p:cNvPr id="3" name="Content Placeholder 2"/>
          <p:cNvSpPr>
            <a:spLocks noGrp="1"/>
          </p:cNvSpPr>
          <p:nvPr>
            <p:ph idx="1"/>
          </p:nvPr>
        </p:nvSpPr>
        <p:spPr>
          <a:xfrm>
            <a:off x="9329738" y="2369824"/>
            <a:ext cx="11109960" cy="116967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11619" y="4937760"/>
            <a:ext cx="7078027" cy="9147811"/>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180434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097280"/>
            <a:ext cx="7078027" cy="3840480"/>
          </a:xfrm>
        </p:spPr>
        <p:txBody>
          <a:bodyPr anchor="b"/>
          <a:lstStyle>
            <a:lvl1pPr>
              <a:defRPr sz="7680"/>
            </a:lvl1pPr>
          </a:lstStyle>
          <a:p>
            <a:r>
              <a:rPr lang="en-US"/>
              <a:t>Click to edit Master title style</a:t>
            </a:r>
            <a:endParaRPr lang="en-US" dirty="0"/>
          </a:p>
        </p:txBody>
      </p:sp>
      <p:sp>
        <p:nvSpPr>
          <p:cNvPr id="3" name="Picture Placeholder 2"/>
          <p:cNvSpPr>
            <a:spLocks noGrp="1" noChangeAspect="1"/>
          </p:cNvSpPr>
          <p:nvPr>
            <p:ph type="pic" idx="1"/>
          </p:nvPr>
        </p:nvSpPr>
        <p:spPr>
          <a:xfrm>
            <a:off x="9329738" y="2369824"/>
            <a:ext cx="11109960" cy="116967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endParaRPr lang="en-US" dirty="0"/>
          </a:p>
        </p:txBody>
      </p:sp>
      <p:sp>
        <p:nvSpPr>
          <p:cNvPr id="4" name="Text Placeholder 3"/>
          <p:cNvSpPr>
            <a:spLocks noGrp="1"/>
          </p:cNvSpPr>
          <p:nvPr>
            <p:ph type="body" sz="half" idx="2"/>
          </p:nvPr>
        </p:nvSpPr>
        <p:spPr>
          <a:xfrm>
            <a:off x="1511619" y="4937760"/>
            <a:ext cx="7078027" cy="9147811"/>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240445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876304"/>
            <a:ext cx="18928080" cy="318135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08760" y="4381500"/>
            <a:ext cx="18928080" cy="1044321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08760" y="15255244"/>
            <a:ext cx="4937760" cy="876300"/>
          </a:xfrm>
          <a:prstGeom prst="rect">
            <a:avLst/>
          </a:prstGeom>
        </p:spPr>
        <p:txBody>
          <a:bodyPr vert="horz" lIns="91440" tIns="45720" rIns="91440" bIns="45720" rtlCol="0" anchor="ctr"/>
          <a:lstStyle>
            <a:lvl1pPr algn="l">
              <a:defRPr sz="2880">
                <a:solidFill>
                  <a:schemeClr val="tx1">
                    <a:tint val="75000"/>
                  </a:schemeClr>
                </a:solidFill>
              </a:defRPr>
            </a:lvl1pPr>
          </a:lstStyle>
          <a:p>
            <a:fld id="{B9BD9F8D-9D17-9648-AB20-218C22AEDDB8}" type="datetimeFigureOut">
              <a:rPr lang="en-US" smtClean="0"/>
              <a:t>5/12/20</a:t>
            </a:fld>
            <a:endParaRPr lang="en-US"/>
          </a:p>
        </p:txBody>
      </p:sp>
      <p:sp>
        <p:nvSpPr>
          <p:cNvPr id="5" name="Footer Placeholder 4"/>
          <p:cNvSpPr>
            <a:spLocks noGrp="1"/>
          </p:cNvSpPr>
          <p:nvPr>
            <p:ph type="ftr" sz="quarter" idx="3"/>
          </p:nvPr>
        </p:nvSpPr>
        <p:spPr>
          <a:xfrm>
            <a:off x="7269480" y="15255244"/>
            <a:ext cx="7406640" cy="8763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15255244"/>
            <a:ext cx="4937760" cy="876300"/>
          </a:xfrm>
          <a:prstGeom prst="rect">
            <a:avLst/>
          </a:prstGeom>
        </p:spPr>
        <p:txBody>
          <a:bodyPr vert="horz" lIns="91440" tIns="45720" rIns="91440" bIns="45720" rtlCol="0" anchor="ctr"/>
          <a:lstStyle>
            <a:lvl1pPr algn="r">
              <a:defRPr sz="2880">
                <a:solidFill>
                  <a:schemeClr val="tx1">
                    <a:tint val="75000"/>
                  </a:schemeClr>
                </a:solidFill>
              </a:defRPr>
            </a:lvl1pPr>
          </a:lstStyle>
          <a:p>
            <a:fld id="{A1FB08E1-F267-BC41-9C39-2F5D82E07AA2}" type="slidenum">
              <a:rPr lang="en-US" smtClean="0"/>
              <a:t>‹#›</a:t>
            </a:fld>
            <a:endParaRPr lang="en-US"/>
          </a:p>
        </p:txBody>
      </p:sp>
    </p:spTree>
    <p:extLst>
      <p:ext uri="{BB962C8B-B14F-4D97-AF65-F5344CB8AC3E}">
        <p14:creationId xmlns:p14="http://schemas.microsoft.com/office/powerpoint/2010/main" val="3941280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a:extLst>
              <a:ext uri="{FF2B5EF4-FFF2-40B4-BE49-F238E27FC236}">
                <a16:creationId xmlns:a16="http://schemas.microsoft.com/office/drawing/2014/main" id="{025C205B-6F1C-DD43-82BE-06882AA5A6AD}"/>
              </a:ext>
            </a:extLst>
          </p:cNvPr>
          <p:cNvSpPr>
            <a:spLocks noGrp="1"/>
          </p:cNvSpPr>
          <p:nvPr>
            <p:ph type="ctrTitle"/>
          </p:nvPr>
        </p:nvSpPr>
        <p:spPr/>
        <p:txBody>
          <a:bodyPr/>
          <a:lstStyle/>
          <a:p>
            <a:r>
              <a:rPr lang="en-US" dirty="0"/>
              <a:t>No Campfires Due To Wildfire Danger 24x18</a:t>
            </a:r>
          </a:p>
        </p:txBody>
      </p:sp>
      <p:pic>
        <p:nvPicPr>
          <p:cNvPr id="3" name="Picture 2" descr="Red circle enclosing a white X, indicating prohibited, partially covering but not obscuring an orange flame. ”NO CAMPFIRES&quot; is in red, all caps sans serif font, stacked. Underneath, stretching the length of the bottom border, &quot;DUE TO WILDFIRE DANGER&quot; is in a black, all caps, sans serif condensed font.&#13;&#10;" title="No campfires graphic">
            <a:extLst>
              <a:ext uri="{FF2B5EF4-FFF2-40B4-BE49-F238E27FC236}">
                <a16:creationId xmlns:a16="http://schemas.microsoft.com/office/drawing/2014/main" id="{CB876FDE-E267-7C46-BBAD-04CABCFD2655}"/>
              </a:ext>
            </a:extLst>
          </p:cNvPr>
          <p:cNvPicPr>
            <a:picLocks noChangeAspect="1"/>
          </p:cNvPicPr>
          <p:nvPr/>
        </p:nvPicPr>
        <p:blipFill>
          <a:blip r:embed="rId2"/>
          <a:stretch>
            <a:fillRect/>
          </a:stretch>
        </p:blipFill>
        <p:spPr>
          <a:xfrm>
            <a:off x="0" y="0"/>
            <a:ext cx="21945600" cy="16459200"/>
          </a:xfrm>
          <a:prstGeom prst="rect">
            <a:avLst/>
          </a:prstGeom>
        </p:spPr>
      </p:pic>
    </p:spTree>
    <p:extLst>
      <p:ext uri="{BB962C8B-B14F-4D97-AF65-F5344CB8AC3E}">
        <p14:creationId xmlns:p14="http://schemas.microsoft.com/office/powerpoint/2010/main" val="1971390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CD033-DD41-C249-97ED-B344A45873AE}"/>
              </a:ext>
            </a:extLst>
          </p:cNvPr>
          <p:cNvSpPr>
            <a:spLocks noGrp="1"/>
          </p:cNvSpPr>
          <p:nvPr>
            <p:ph type="title"/>
          </p:nvPr>
        </p:nvSpPr>
        <p:spPr>
          <a:xfrm>
            <a:off x="1508760" y="2084618"/>
            <a:ext cx="18928080" cy="3181351"/>
          </a:xfrm>
        </p:spPr>
        <p:txBody>
          <a:bodyPr/>
          <a:lstStyle/>
          <a:p>
            <a:r>
              <a:rPr lang="en-US" dirty="0"/>
              <a:t>No Campfires Due to Wildfire Danger 24x18 (accessible)</a:t>
            </a:r>
          </a:p>
        </p:txBody>
      </p:sp>
      <p:sp>
        <p:nvSpPr>
          <p:cNvPr id="3" name="Content Placeholder 2">
            <a:extLst>
              <a:ext uri="{FF2B5EF4-FFF2-40B4-BE49-F238E27FC236}">
                <a16:creationId xmlns:a16="http://schemas.microsoft.com/office/drawing/2014/main" id="{F17F4935-3F2C-7547-97F6-B92F45705018}"/>
              </a:ext>
            </a:extLst>
          </p:cNvPr>
          <p:cNvSpPr>
            <a:spLocks noGrp="1"/>
          </p:cNvSpPr>
          <p:nvPr>
            <p:ph idx="1"/>
          </p:nvPr>
        </p:nvSpPr>
        <p:spPr>
          <a:xfrm>
            <a:off x="1508760" y="7124700"/>
            <a:ext cx="18928080" cy="6917871"/>
          </a:xfrm>
        </p:spPr>
        <p:txBody>
          <a:bodyPr/>
          <a:lstStyle/>
          <a:p>
            <a:pPr marL="0" indent="0">
              <a:buNone/>
            </a:pPr>
            <a:r>
              <a:rPr lang="en-US" dirty="0"/>
              <a:t>Red circle enclosing a white X, indicating prohibited, partially covering but not obscuring an orange flame. ”NO CAMPFIRES" is in red, all caps sans serif font, stacked. Underneath, stretching the length of the bottom border, "DUE TO WILDFIRE DANGER" is in a black, all caps, sans serif condensed font.</a:t>
            </a:r>
          </a:p>
        </p:txBody>
      </p:sp>
    </p:spTree>
    <p:extLst>
      <p:ext uri="{BB962C8B-B14F-4D97-AF65-F5344CB8AC3E}">
        <p14:creationId xmlns:p14="http://schemas.microsoft.com/office/powerpoint/2010/main" val="37349924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TotalTime>
  <Words>81</Words>
  <Application>Microsoft Macintosh PowerPoint</Application>
  <PresentationFormat>Custom</PresentationFormat>
  <Paragraphs>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No Campfires Due To Wildfire Danger 24x18</vt:lpstr>
      <vt:lpstr>No Campfires Due to Wildfire Danger 24x18 (accessible)</vt:lpstr>
    </vt:vector>
  </TitlesOfParts>
  <Manager>NWCG</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Campfires Due To Wildfire Danger 24x18</dc:title>
  <dc:subject>Campfires</dc:subject>
  <dc:creator>Gwen Hensley</dc:creator>
  <cp:keywords>Campfires, Sign</cp:keywords>
  <dc:description/>
  <cp:lastModifiedBy>Gwen Hensley</cp:lastModifiedBy>
  <cp:revision>4</cp:revision>
  <dcterms:created xsi:type="dcterms:W3CDTF">2020-05-12T11:48:56Z</dcterms:created>
  <dcterms:modified xsi:type="dcterms:W3CDTF">2020-05-12T20:01:47Z</dcterms:modified>
  <cp:category>Campfires</cp:category>
</cp:coreProperties>
</file>