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32918400" cy="21945600"/>
  <p:notesSz cx="6858000" cy="9144000"/>
  <p:defaultTextStyle>
    <a:defPPr>
      <a:defRPr lang="en-US"/>
    </a:defPPr>
    <a:lvl1pPr marL="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1pPr>
    <a:lvl2pPr marL="131673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2pPr>
    <a:lvl3pPr marL="263347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3pPr>
    <a:lvl4pPr marL="395020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4pPr>
    <a:lvl5pPr marL="5266944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5pPr>
    <a:lvl6pPr marL="658368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6pPr>
    <a:lvl7pPr marL="790041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7pPr>
    <a:lvl8pPr marL="921715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8pPr>
    <a:lvl9pPr marL="1053388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10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31"/>
  </p:normalViewPr>
  <p:slideViewPr>
    <p:cSldViewPr snapToGrid="0" snapToObjects="1" showGuides="1">
      <p:cViewPr varScale="1">
        <p:scale>
          <a:sx n="27" d="100"/>
          <a:sy n="27" d="100"/>
        </p:scale>
        <p:origin x="264" y="448"/>
      </p:cViewPr>
      <p:guideLst>
        <p:guide orient="horz" pos="6912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3591562"/>
            <a:ext cx="27980640" cy="7640320"/>
          </a:xfrm>
        </p:spPr>
        <p:txBody>
          <a:bodyPr anchor="b"/>
          <a:lstStyle>
            <a:lvl1pPr algn="ctr">
              <a:defRPr sz="19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11526522"/>
            <a:ext cx="24688800" cy="5298438"/>
          </a:xfrm>
        </p:spPr>
        <p:txBody>
          <a:bodyPr/>
          <a:lstStyle>
            <a:lvl1pPr marL="0" indent="0" algn="ctr">
              <a:buNone/>
              <a:defRPr sz="7680"/>
            </a:lvl1pPr>
            <a:lvl2pPr marL="1463040" indent="0" algn="ctr">
              <a:buNone/>
              <a:defRPr sz="6400"/>
            </a:lvl2pPr>
            <a:lvl3pPr marL="2926080" indent="0" algn="ctr">
              <a:buNone/>
              <a:defRPr sz="5760"/>
            </a:lvl3pPr>
            <a:lvl4pPr marL="4389120" indent="0" algn="ctr">
              <a:buNone/>
              <a:defRPr sz="5120"/>
            </a:lvl4pPr>
            <a:lvl5pPr marL="5852160" indent="0" algn="ctr">
              <a:buNone/>
              <a:defRPr sz="5120"/>
            </a:lvl5pPr>
            <a:lvl6pPr marL="7315200" indent="0" algn="ctr">
              <a:buNone/>
              <a:defRPr sz="5120"/>
            </a:lvl6pPr>
            <a:lvl7pPr marL="8778240" indent="0" algn="ctr">
              <a:buNone/>
              <a:defRPr sz="5120"/>
            </a:lvl7pPr>
            <a:lvl8pPr marL="10241280" indent="0" algn="ctr">
              <a:buNone/>
              <a:defRPr sz="5120"/>
            </a:lvl8pPr>
            <a:lvl9pPr marL="11704320" indent="0" algn="ctr">
              <a:buNone/>
              <a:defRPr sz="51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839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051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1168400"/>
            <a:ext cx="7098030" cy="185978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1168400"/>
            <a:ext cx="20882610" cy="1859788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21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64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5471167"/>
            <a:ext cx="28392120" cy="9128758"/>
          </a:xfrm>
        </p:spPr>
        <p:txBody>
          <a:bodyPr anchor="b"/>
          <a:lstStyle>
            <a:lvl1pPr>
              <a:defRPr sz="19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14686287"/>
            <a:ext cx="28392120" cy="4800598"/>
          </a:xfrm>
        </p:spPr>
        <p:txBody>
          <a:bodyPr/>
          <a:lstStyle>
            <a:lvl1pPr marL="0" indent="0">
              <a:buNone/>
              <a:defRPr sz="7680">
                <a:solidFill>
                  <a:schemeClr val="tx1"/>
                </a:solidFill>
              </a:defRPr>
            </a:lvl1pPr>
            <a:lvl2pPr marL="146304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2pPr>
            <a:lvl3pPr marL="29260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3pPr>
            <a:lvl4pPr marL="438912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4pPr>
            <a:lvl5pPr marL="585216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5pPr>
            <a:lvl6pPr marL="731520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6pPr>
            <a:lvl7pPr marL="877824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7pPr>
            <a:lvl8pPr marL="1024128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8pPr>
            <a:lvl9pPr marL="1170432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108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5842000"/>
            <a:ext cx="13990320" cy="139242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5842000"/>
            <a:ext cx="13990320" cy="139242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36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168405"/>
            <a:ext cx="28392120" cy="42418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5379722"/>
            <a:ext cx="13926024" cy="2636518"/>
          </a:xfrm>
        </p:spPr>
        <p:txBody>
          <a:bodyPr anchor="b"/>
          <a:lstStyle>
            <a:lvl1pPr marL="0" indent="0">
              <a:buNone/>
              <a:defRPr sz="7680" b="1"/>
            </a:lvl1pPr>
            <a:lvl2pPr marL="1463040" indent="0">
              <a:buNone/>
              <a:defRPr sz="6400" b="1"/>
            </a:lvl2pPr>
            <a:lvl3pPr marL="2926080" indent="0">
              <a:buNone/>
              <a:defRPr sz="5760" b="1"/>
            </a:lvl3pPr>
            <a:lvl4pPr marL="4389120" indent="0">
              <a:buNone/>
              <a:defRPr sz="5120" b="1"/>
            </a:lvl4pPr>
            <a:lvl5pPr marL="5852160" indent="0">
              <a:buNone/>
              <a:defRPr sz="5120" b="1"/>
            </a:lvl5pPr>
            <a:lvl6pPr marL="7315200" indent="0">
              <a:buNone/>
              <a:defRPr sz="5120" b="1"/>
            </a:lvl6pPr>
            <a:lvl7pPr marL="8778240" indent="0">
              <a:buNone/>
              <a:defRPr sz="5120" b="1"/>
            </a:lvl7pPr>
            <a:lvl8pPr marL="10241280" indent="0">
              <a:buNone/>
              <a:defRPr sz="5120" b="1"/>
            </a:lvl8pPr>
            <a:lvl9pPr marL="11704320" indent="0">
              <a:buNone/>
              <a:defRPr sz="51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8016240"/>
            <a:ext cx="13926024" cy="117906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5379722"/>
            <a:ext cx="13994608" cy="2636518"/>
          </a:xfrm>
        </p:spPr>
        <p:txBody>
          <a:bodyPr anchor="b"/>
          <a:lstStyle>
            <a:lvl1pPr marL="0" indent="0">
              <a:buNone/>
              <a:defRPr sz="7680" b="1"/>
            </a:lvl1pPr>
            <a:lvl2pPr marL="1463040" indent="0">
              <a:buNone/>
              <a:defRPr sz="6400" b="1"/>
            </a:lvl2pPr>
            <a:lvl3pPr marL="2926080" indent="0">
              <a:buNone/>
              <a:defRPr sz="5760" b="1"/>
            </a:lvl3pPr>
            <a:lvl4pPr marL="4389120" indent="0">
              <a:buNone/>
              <a:defRPr sz="5120" b="1"/>
            </a:lvl4pPr>
            <a:lvl5pPr marL="5852160" indent="0">
              <a:buNone/>
              <a:defRPr sz="5120" b="1"/>
            </a:lvl5pPr>
            <a:lvl6pPr marL="7315200" indent="0">
              <a:buNone/>
              <a:defRPr sz="5120" b="1"/>
            </a:lvl6pPr>
            <a:lvl7pPr marL="8778240" indent="0">
              <a:buNone/>
              <a:defRPr sz="5120" b="1"/>
            </a:lvl7pPr>
            <a:lvl8pPr marL="10241280" indent="0">
              <a:buNone/>
              <a:defRPr sz="5120" b="1"/>
            </a:lvl8pPr>
            <a:lvl9pPr marL="11704320" indent="0">
              <a:buNone/>
              <a:defRPr sz="51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8016240"/>
            <a:ext cx="13994608" cy="117906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86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532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683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463040"/>
            <a:ext cx="10617041" cy="5120640"/>
          </a:xfrm>
        </p:spPr>
        <p:txBody>
          <a:bodyPr anchor="b"/>
          <a:lstStyle>
            <a:lvl1pPr>
              <a:defRPr sz="10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3159765"/>
            <a:ext cx="16664940" cy="15595600"/>
          </a:xfrm>
        </p:spPr>
        <p:txBody>
          <a:bodyPr/>
          <a:lstStyle>
            <a:lvl1pPr>
              <a:defRPr sz="10240"/>
            </a:lvl1pPr>
            <a:lvl2pPr>
              <a:defRPr sz="8960"/>
            </a:lvl2pPr>
            <a:lvl3pPr>
              <a:defRPr sz="768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583680"/>
            <a:ext cx="10617041" cy="12197082"/>
          </a:xfrm>
        </p:spPr>
        <p:txBody>
          <a:bodyPr/>
          <a:lstStyle>
            <a:lvl1pPr marL="0" indent="0">
              <a:buNone/>
              <a:defRPr sz="5120"/>
            </a:lvl1pPr>
            <a:lvl2pPr marL="1463040" indent="0">
              <a:buNone/>
              <a:defRPr sz="4480"/>
            </a:lvl2pPr>
            <a:lvl3pPr marL="2926080" indent="0">
              <a:buNone/>
              <a:defRPr sz="3840"/>
            </a:lvl3pPr>
            <a:lvl4pPr marL="4389120" indent="0">
              <a:buNone/>
              <a:defRPr sz="3200"/>
            </a:lvl4pPr>
            <a:lvl5pPr marL="5852160" indent="0">
              <a:buNone/>
              <a:defRPr sz="3200"/>
            </a:lvl5pPr>
            <a:lvl6pPr marL="7315200" indent="0">
              <a:buNone/>
              <a:defRPr sz="3200"/>
            </a:lvl6pPr>
            <a:lvl7pPr marL="8778240" indent="0">
              <a:buNone/>
              <a:defRPr sz="3200"/>
            </a:lvl7pPr>
            <a:lvl8pPr marL="10241280" indent="0">
              <a:buNone/>
              <a:defRPr sz="3200"/>
            </a:lvl8pPr>
            <a:lvl9pPr marL="11704320" indent="0">
              <a:buNone/>
              <a:defRPr sz="3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4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463040"/>
            <a:ext cx="10617041" cy="5120640"/>
          </a:xfrm>
        </p:spPr>
        <p:txBody>
          <a:bodyPr anchor="b"/>
          <a:lstStyle>
            <a:lvl1pPr>
              <a:defRPr sz="10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3159765"/>
            <a:ext cx="16664940" cy="15595600"/>
          </a:xfrm>
        </p:spPr>
        <p:txBody>
          <a:bodyPr anchor="t"/>
          <a:lstStyle>
            <a:lvl1pPr marL="0" indent="0">
              <a:buNone/>
              <a:defRPr sz="10240"/>
            </a:lvl1pPr>
            <a:lvl2pPr marL="1463040" indent="0">
              <a:buNone/>
              <a:defRPr sz="8960"/>
            </a:lvl2pPr>
            <a:lvl3pPr marL="2926080" indent="0">
              <a:buNone/>
              <a:defRPr sz="7680"/>
            </a:lvl3pPr>
            <a:lvl4pPr marL="4389120" indent="0">
              <a:buNone/>
              <a:defRPr sz="6400"/>
            </a:lvl4pPr>
            <a:lvl5pPr marL="5852160" indent="0">
              <a:buNone/>
              <a:defRPr sz="6400"/>
            </a:lvl5pPr>
            <a:lvl6pPr marL="7315200" indent="0">
              <a:buNone/>
              <a:defRPr sz="6400"/>
            </a:lvl6pPr>
            <a:lvl7pPr marL="8778240" indent="0">
              <a:buNone/>
              <a:defRPr sz="6400"/>
            </a:lvl7pPr>
            <a:lvl8pPr marL="10241280" indent="0">
              <a:buNone/>
              <a:defRPr sz="6400"/>
            </a:lvl8pPr>
            <a:lvl9pPr marL="11704320" indent="0">
              <a:buNone/>
              <a:defRPr sz="6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583680"/>
            <a:ext cx="10617041" cy="12197082"/>
          </a:xfrm>
        </p:spPr>
        <p:txBody>
          <a:bodyPr/>
          <a:lstStyle>
            <a:lvl1pPr marL="0" indent="0">
              <a:buNone/>
              <a:defRPr sz="5120"/>
            </a:lvl1pPr>
            <a:lvl2pPr marL="1463040" indent="0">
              <a:buNone/>
              <a:defRPr sz="4480"/>
            </a:lvl2pPr>
            <a:lvl3pPr marL="2926080" indent="0">
              <a:buNone/>
              <a:defRPr sz="3840"/>
            </a:lvl3pPr>
            <a:lvl4pPr marL="4389120" indent="0">
              <a:buNone/>
              <a:defRPr sz="3200"/>
            </a:lvl4pPr>
            <a:lvl5pPr marL="5852160" indent="0">
              <a:buNone/>
              <a:defRPr sz="3200"/>
            </a:lvl5pPr>
            <a:lvl6pPr marL="7315200" indent="0">
              <a:buNone/>
              <a:defRPr sz="3200"/>
            </a:lvl6pPr>
            <a:lvl7pPr marL="8778240" indent="0">
              <a:buNone/>
              <a:defRPr sz="3200"/>
            </a:lvl7pPr>
            <a:lvl8pPr marL="10241280" indent="0">
              <a:buNone/>
              <a:defRPr sz="3200"/>
            </a:lvl8pPr>
            <a:lvl9pPr marL="11704320" indent="0">
              <a:buNone/>
              <a:defRPr sz="3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436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1168405"/>
            <a:ext cx="28392120" cy="4241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5842000"/>
            <a:ext cx="28392120" cy="1392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20340325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20340325"/>
            <a:ext cx="1110996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20340325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7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926080" rtl="0" eaLnBrk="1" latinLnBrk="0" hangingPunct="1">
        <a:lnSpc>
          <a:spcPct val="90000"/>
        </a:lnSpc>
        <a:spcBef>
          <a:spcPct val="0"/>
        </a:spcBef>
        <a:buNone/>
        <a:defRPr sz="14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1520" indent="-731520" algn="l" defTabSz="2926080" rtl="0" eaLnBrk="1" latinLnBrk="0" hangingPunct="1">
        <a:lnSpc>
          <a:spcPct val="90000"/>
        </a:lnSpc>
        <a:spcBef>
          <a:spcPts val="3200"/>
        </a:spcBef>
        <a:buFont typeface="Arial" panose="020B0604020202020204" pitchFamily="34" charset="0"/>
        <a:buChar char="•"/>
        <a:defRPr sz="896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768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51206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804672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95097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24358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1pPr>
      <a:lvl2pPr marL="14630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9260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3pPr>
      <a:lvl4pPr marL="43891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585216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87782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2412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17043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 hidden="1">
            <a:extLst>
              <a:ext uri="{FF2B5EF4-FFF2-40B4-BE49-F238E27FC236}">
                <a16:creationId xmlns:a16="http://schemas.microsoft.com/office/drawing/2014/main" id="{8AB70A4E-CC12-5444-BBC3-F643DE4D6B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68880" y="8165373"/>
            <a:ext cx="27980640" cy="5614853"/>
          </a:xfrm>
        </p:spPr>
        <p:txBody>
          <a:bodyPr/>
          <a:lstStyle/>
          <a:p>
            <a:r>
              <a:rPr lang="en-US" dirty="0"/>
              <a:t>Fires banned due to wildfire danger sign, 36x24</a:t>
            </a:r>
          </a:p>
        </p:txBody>
      </p:sp>
      <p:pic>
        <p:nvPicPr>
          <p:cNvPr id="7" name="Picture 6" descr="Red circle enclosing a white X, indicating prohibited, partially covering but not obscuring an orange flame. &quot;FIRES BANNED&quot; is in red, all caps sans serif font, stacked and at a 12 degree angle. Underneath, stretching the length of the bottom border, &quot;DUE TO WILDFIRE DANGER&quot; is in a black, all caps, sans serif condensed font." title="Fires Banned">
            <a:extLst>
              <a:ext uri="{FF2B5EF4-FFF2-40B4-BE49-F238E27FC236}">
                <a16:creationId xmlns:a16="http://schemas.microsoft.com/office/drawing/2014/main" id="{7C4E5FD1-FAE5-864C-8020-DDE2A4138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50" y="577512"/>
            <a:ext cx="31457900" cy="2096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936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AE6A8-1552-1443-96B0-8CDFE753C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3140" y="3334089"/>
            <a:ext cx="28392120" cy="4241802"/>
          </a:xfrm>
        </p:spPr>
        <p:txBody>
          <a:bodyPr/>
          <a:lstStyle/>
          <a:p>
            <a:r>
              <a:rPr lang="en-US" dirty="0"/>
              <a:t>Fires banned due to wildfire danger, 36x24 (accessible)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4D802-9E19-4F4F-8AF8-FF49A8A4A1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3140" y="9095873"/>
            <a:ext cx="28392120" cy="794084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Image: Red circle enclosing a white X, indicating prohibited, partially covering but not obscuring an orange flame. "FIRES BANNED" is in red, all caps sans serif font, stacked and at a 12 degree angle. Underneath, stretching the length of the bottom border, "DUE TO WILDFIRE DANGER" is in a black, all caps, sans serif condensed font.</a:t>
            </a:r>
          </a:p>
        </p:txBody>
      </p:sp>
    </p:spTree>
    <p:extLst>
      <p:ext uri="{BB962C8B-B14F-4D97-AF65-F5344CB8AC3E}">
        <p14:creationId xmlns:p14="http://schemas.microsoft.com/office/powerpoint/2010/main" val="410789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92</Words>
  <Application>Microsoft Macintosh PowerPoint</Application>
  <PresentationFormat>Custom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Fires banned due to wildfire danger sign, 36x24</vt:lpstr>
      <vt:lpstr>Fires banned due to wildfire danger, 36x24 (accessible)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Fires banned due to wildfire danger sign, 36x24</dc:title>
  <dc:creator>Gwen Hensley</dc:creator>
  <cp:lastModifiedBy>Gwen Hensley</cp:lastModifiedBy>
  <cp:revision>2</cp:revision>
  <dcterms:created xsi:type="dcterms:W3CDTF">2020-05-12T12:23:00Z</dcterms:created>
  <dcterms:modified xsi:type="dcterms:W3CDTF">2020-05-12T12:33:18Z</dcterms:modified>
</cp:coreProperties>
</file>