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21945600" cy="16459200"/>
  <p:notesSz cx="6858000" cy="9144000"/>
  <p:defaultTextStyle>
    <a:defPPr>
      <a:defRPr lang="en-US"/>
    </a:defPPr>
    <a:lvl1pPr marL="0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1pPr>
    <a:lvl2pPr marL="921715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2pPr>
    <a:lvl3pPr marL="1843430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3pPr>
    <a:lvl4pPr marL="2765146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4pPr>
    <a:lvl5pPr marL="3686861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5pPr>
    <a:lvl6pPr marL="4608576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6pPr>
    <a:lvl7pPr marL="5530291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7pPr>
    <a:lvl8pPr marL="6452006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8pPr>
    <a:lvl9pPr marL="7373722" algn="l" defTabSz="1843430" rtl="0" eaLnBrk="1" latinLnBrk="0" hangingPunct="1">
      <a:defRPr sz="36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31"/>
  </p:normalViewPr>
  <p:slideViewPr>
    <p:cSldViewPr snapToGrid="0" snapToObjects="1" showGuides="1">
      <p:cViewPr>
        <p:scale>
          <a:sx n="39" d="100"/>
          <a:sy n="39" d="100"/>
        </p:scale>
        <p:origin x="312" y="256"/>
      </p:cViewPr>
      <p:guideLst>
        <p:guide orient="horz" pos="5184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2693671"/>
            <a:ext cx="18653760" cy="573024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8644891"/>
            <a:ext cx="16459200" cy="3973829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0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89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876300"/>
            <a:ext cx="4732020" cy="139484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876300"/>
            <a:ext cx="13921740" cy="139484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8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9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4103375"/>
            <a:ext cx="18928080" cy="684656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1014715"/>
            <a:ext cx="18928080" cy="360044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9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4381500"/>
            <a:ext cx="932688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4381500"/>
            <a:ext cx="932688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51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876304"/>
            <a:ext cx="18928080" cy="31813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4034791"/>
            <a:ext cx="9284016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6012180"/>
            <a:ext cx="9284016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4034791"/>
            <a:ext cx="9329738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6012180"/>
            <a:ext cx="9329738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9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63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5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097280"/>
            <a:ext cx="7078027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2369824"/>
            <a:ext cx="11109960" cy="116967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4937760"/>
            <a:ext cx="7078027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097280"/>
            <a:ext cx="7078027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2369824"/>
            <a:ext cx="11109960" cy="116967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4937760"/>
            <a:ext cx="7078027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4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876304"/>
            <a:ext cx="1892808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4381500"/>
            <a:ext cx="1892808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15255244"/>
            <a:ext cx="493776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D9F8D-9D17-9648-AB20-218C22AEDDB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15255244"/>
            <a:ext cx="740664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15255244"/>
            <a:ext cx="493776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B08E1-F267-BC41-9C39-2F5D82E07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8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025C205B-6F1C-DD43-82BE-06882AA5A6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Fires Banned Due To Wildfire Danger 24x18</a:t>
            </a:r>
          </a:p>
        </p:txBody>
      </p:sp>
      <p:pic>
        <p:nvPicPr>
          <p:cNvPr id="7" name="Picture 6" descr="Red circle enclosing a white X, indicating prohibited, partially convering but not obscuring an orange flame. &quot;FIRES BANNED&quot; is in red, all caps sans serif font, stacked and at a 12 degree angle.Underneath, stretching the length of the bottom border, &quot;DUE TO wILDFIRE DANGER&quot; is in a black, all caps, sans serif condensed font." title="Fires banned graphic">
            <a:extLst>
              <a:ext uri="{FF2B5EF4-FFF2-40B4-BE49-F238E27FC236}">
                <a16:creationId xmlns:a16="http://schemas.microsoft.com/office/drawing/2014/main" id="{9CDFA6C9-B642-AF4D-BA30-588F755A4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64" y="768350"/>
            <a:ext cx="20993100" cy="149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9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CD033-DD41-C249-97ED-B344A4587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2084618"/>
            <a:ext cx="18928080" cy="3181351"/>
          </a:xfrm>
        </p:spPr>
        <p:txBody>
          <a:bodyPr/>
          <a:lstStyle/>
          <a:p>
            <a:r>
              <a:rPr lang="en-US" dirty="0"/>
              <a:t>Fires Banned due to wildfire danger sign 24x18 (accessible)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F4935-3F2C-7547-97F6-B92F45705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760" y="7124700"/>
            <a:ext cx="18928080" cy="69178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Red circle enclosing a white X, indicating prohibited, partially covering but not obscuring an orange flame. "FIRES BANNED" is in red, all caps sans serif font, stacked and at a 12 degree angle. Underneath, stretching the length of the bottom border, "DUE TO WILDFIRE DANGER" is in a black, all caps, sans serif condensed font.</a:t>
            </a:r>
          </a:p>
        </p:txBody>
      </p:sp>
    </p:spTree>
    <p:extLst>
      <p:ext uri="{BB962C8B-B14F-4D97-AF65-F5344CB8AC3E}">
        <p14:creationId xmlns:p14="http://schemas.microsoft.com/office/powerpoint/2010/main" val="3734992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88</Words>
  <Application>Microsoft Macintosh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Fires Banned Due To Wildfire Danger 24x18</vt:lpstr>
      <vt:lpstr>Fires Banned due to wildfire danger sign 24x18 (accessible)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Fires Banned Due To Wildfire Danger 24x18</dc:title>
  <dc:creator>Gwen Hensley</dc:creator>
  <cp:lastModifiedBy>Gwen Hensley</cp:lastModifiedBy>
  <cp:revision>2</cp:revision>
  <dcterms:created xsi:type="dcterms:W3CDTF">2020-05-12T11:48:56Z</dcterms:created>
  <dcterms:modified xsi:type="dcterms:W3CDTF">2020-05-12T12:04:39Z</dcterms:modified>
</cp:coreProperties>
</file>